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64" r:id="rId6"/>
    <p:sldId id="279" r:id="rId7"/>
    <p:sldId id="280" r:id="rId8"/>
    <p:sldId id="274" r:id="rId9"/>
    <p:sldId id="276" r:id="rId10"/>
    <p:sldId id="277" r:id="rId11"/>
    <p:sldId id="278" r:id="rId12"/>
    <p:sldId id="265" r:id="rId13"/>
    <p:sldId id="272" r:id="rId14"/>
    <p:sldId id="273" r:id="rId15"/>
    <p:sldId id="266" r:id="rId16"/>
    <p:sldId id="281" r:id="rId17"/>
    <p:sldId id="267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FE4052-5D04-4034-A252-631703197939}" v="205" dt="2025-12-16T16:23:28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480" y="-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ина Шелагинова" userId="0ce71829d5ccc9b9" providerId="LiveId" clId="{D230640B-3F25-4408-AEB2-39B607849292}"/>
    <pc:docChg chg="undo redo custSel addSld delSld modSld sldOrd addSection delSection">
      <pc:chgData name="Марина Шелагинова" userId="0ce71829d5ccc9b9" providerId="LiveId" clId="{D230640B-3F25-4408-AEB2-39B607849292}" dt="2025-12-16T16:26:13.899" v="1432" actId="1076"/>
      <pc:docMkLst>
        <pc:docMk/>
      </pc:docMkLst>
      <pc:sldChg chg="modSp mod">
        <pc:chgData name="Марина Шелагинова" userId="0ce71829d5ccc9b9" providerId="LiveId" clId="{D230640B-3F25-4408-AEB2-39B607849292}" dt="2025-12-15T12:02:51.858" v="727" actId="1076"/>
        <pc:sldMkLst>
          <pc:docMk/>
          <pc:sldMk cId="586504137" sldId="256"/>
        </pc:sldMkLst>
        <pc:spChg chg="mod">
          <ac:chgData name="Марина Шелагинова" userId="0ce71829d5ccc9b9" providerId="LiveId" clId="{D230640B-3F25-4408-AEB2-39B607849292}" dt="2025-12-15T12:02:51.858" v="727" actId="1076"/>
          <ac:spMkLst>
            <pc:docMk/>
            <pc:sldMk cId="586504137" sldId="256"/>
            <ac:spMk id="2" creationId="{7CC54501-1DA7-4998-5D14-4D0424FA9A95}"/>
          </ac:spMkLst>
        </pc:spChg>
      </pc:sldChg>
      <pc:sldChg chg="modSp mod">
        <pc:chgData name="Марина Шелагинова" userId="0ce71829d5ccc9b9" providerId="LiveId" clId="{D230640B-3F25-4408-AEB2-39B607849292}" dt="2025-12-15T12:09:09.878" v="750" actId="20577"/>
        <pc:sldMkLst>
          <pc:docMk/>
          <pc:sldMk cId="3179320495" sldId="257"/>
        </pc:sldMkLst>
        <pc:spChg chg="mod">
          <ac:chgData name="Марина Шелагинова" userId="0ce71829d5ccc9b9" providerId="LiveId" clId="{D230640B-3F25-4408-AEB2-39B607849292}" dt="2025-12-10T14:18:31.537" v="112" actId="113"/>
          <ac:spMkLst>
            <pc:docMk/>
            <pc:sldMk cId="3179320495" sldId="257"/>
            <ac:spMk id="2" creationId="{6FE58D2D-01D6-7573-956B-DE41E83BFADB}"/>
          </ac:spMkLst>
        </pc:spChg>
        <pc:spChg chg="mod">
          <ac:chgData name="Марина Шелагинова" userId="0ce71829d5ccc9b9" providerId="LiveId" clId="{D230640B-3F25-4408-AEB2-39B607849292}" dt="2025-12-15T12:08:54.998" v="744" actId="14100"/>
          <ac:spMkLst>
            <pc:docMk/>
            <pc:sldMk cId="3179320495" sldId="257"/>
            <ac:spMk id="3" creationId="{8D37E869-45E7-D0CB-F3B0-D74725AE7BCE}"/>
          </ac:spMkLst>
        </pc:spChg>
        <pc:spChg chg="mod">
          <ac:chgData name="Марина Шелагинова" userId="0ce71829d5ccc9b9" providerId="LiveId" clId="{D230640B-3F25-4408-AEB2-39B607849292}" dt="2025-12-15T12:09:09.878" v="750" actId="20577"/>
          <ac:spMkLst>
            <pc:docMk/>
            <pc:sldMk cId="3179320495" sldId="257"/>
            <ac:spMk id="6" creationId="{9694FBA1-8423-0453-0C30-BA5753B8C8C9}"/>
          </ac:spMkLst>
        </pc:spChg>
      </pc:sldChg>
      <pc:sldChg chg="del">
        <pc:chgData name="Марина Шелагинова" userId="0ce71829d5ccc9b9" providerId="LiveId" clId="{D230640B-3F25-4408-AEB2-39B607849292}" dt="2025-12-15T18:01:18.721" v="1258" actId="2696"/>
        <pc:sldMkLst>
          <pc:docMk/>
          <pc:sldMk cId="4259797844" sldId="260"/>
        </pc:sldMkLst>
      </pc:sldChg>
      <pc:sldChg chg="modSp del mod">
        <pc:chgData name="Марина Шелагинова" userId="0ce71829d5ccc9b9" providerId="LiveId" clId="{D230640B-3F25-4408-AEB2-39B607849292}" dt="2025-12-15T11:35:48.191" v="547" actId="2696"/>
        <pc:sldMkLst>
          <pc:docMk/>
          <pc:sldMk cId="2279866568" sldId="261"/>
        </pc:sldMkLst>
        <pc:spChg chg="mod">
          <ac:chgData name="Марина Шелагинова" userId="0ce71829d5ccc9b9" providerId="LiveId" clId="{D230640B-3F25-4408-AEB2-39B607849292}" dt="2025-12-15T11:35:19.113" v="522" actId="20577"/>
          <ac:spMkLst>
            <pc:docMk/>
            <pc:sldMk cId="2279866568" sldId="261"/>
            <ac:spMk id="2" creationId="{10F85235-E7FB-EE50-F81B-1349DB5B1A8F}"/>
          </ac:spMkLst>
        </pc:spChg>
      </pc:sldChg>
      <pc:sldChg chg="addSp delSp modSp mod">
        <pc:chgData name="Марина Шелагинова" userId="0ce71829d5ccc9b9" providerId="LiveId" clId="{D230640B-3F25-4408-AEB2-39B607849292}" dt="2025-12-16T16:26:13.899" v="1432" actId="1076"/>
        <pc:sldMkLst>
          <pc:docMk/>
          <pc:sldMk cId="994212538" sldId="264"/>
        </pc:sldMkLst>
        <pc:spChg chg="mod">
          <ac:chgData name="Марина Шелагинова" userId="0ce71829d5ccc9b9" providerId="LiveId" clId="{D230640B-3F25-4408-AEB2-39B607849292}" dt="2025-12-15T11:35:43.577" v="546"/>
          <ac:spMkLst>
            <pc:docMk/>
            <pc:sldMk cId="994212538" sldId="264"/>
            <ac:spMk id="2" creationId="{6DE6FA61-7CA3-40AC-C277-298845D59984}"/>
          </ac:spMkLst>
        </pc:spChg>
        <pc:spChg chg="add mod">
          <ac:chgData name="Марина Шелагинова" userId="0ce71829d5ccc9b9" providerId="LiveId" clId="{D230640B-3F25-4408-AEB2-39B607849292}" dt="2025-12-16T16:25:15.071" v="1423" actId="1076"/>
          <ac:spMkLst>
            <pc:docMk/>
            <pc:sldMk cId="994212538" sldId="264"/>
            <ac:spMk id="3" creationId="{BAFB6F88-3746-1CC7-1E37-87AA53B2E348}"/>
          </ac:spMkLst>
        </pc:spChg>
        <pc:spChg chg="add mod">
          <ac:chgData name="Марина Шелагинова" userId="0ce71829d5ccc9b9" providerId="LiveId" clId="{D230640B-3F25-4408-AEB2-39B607849292}" dt="2025-12-16T16:25:19.320" v="1424" actId="1076"/>
          <ac:spMkLst>
            <pc:docMk/>
            <pc:sldMk cId="994212538" sldId="264"/>
            <ac:spMk id="4" creationId="{AA6944E6-63C2-275E-468F-EBE0B4250A3B}"/>
          </ac:spMkLst>
        </pc:spChg>
        <pc:spChg chg="add mod">
          <ac:chgData name="Марина Шелагинова" userId="0ce71829d5ccc9b9" providerId="LiveId" clId="{D230640B-3F25-4408-AEB2-39B607849292}" dt="2025-12-16T16:24:02.904" v="1406" actId="1076"/>
          <ac:spMkLst>
            <pc:docMk/>
            <pc:sldMk cId="994212538" sldId="264"/>
            <ac:spMk id="5" creationId="{81428EF0-8830-3918-2F7D-A1F7A4525308}"/>
          </ac:spMkLst>
        </pc:spChg>
        <pc:spChg chg="add mod">
          <ac:chgData name="Марина Шелагинова" userId="0ce71829d5ccc9b9" providerId="LiveId" clId="{D230640B-3F25-4408-AEB2-39B607849292}" dt="2025-12-16T16:25:36.184" v="1427" actId="1076"/>
          <ac:spMkLst>
            <pc:docMk/>
            <pc:sldMk cId="994212538" sldId="264"/>
            <ac:spMk id="7" creationId="{17DCBB96-AC26-4CBE-5F2A-A8DE954A64F7}"/>
          </ac:spMkLst>
        </pc:spChg>
        <pc:spChg chg="add mod">
          <ac:chgData name="Марина Шелагинова" userId="0ce71829d5ccc9b9" providerId="LiveId" clId="{D230640B-3F25-4408-AEB2-39B607849292}" dt="2025-12-16T16:25:49.774" v="1429" actId="1076"/>
          <ac:spMkLst>
            <pc:docMk/>
            <pc:sldMk cId="994212538" sldId="264"/>
            <ac:spMk id="9" creationId="{800963E4-E02D-1E0C-65EC-43CB78B2B550}"/>
          </ac:spMkLst>
        </pc:spChg>
        <pc:spChg chg="add mod">
          <ac:chgData name="Марина Шелагинова" userId="0ce71829d5ccc9b9" providerId="LiveId" clId="{D230640B-3F25-4408-AEB2-39B607849292}" dt="2025-12-16T16:24:25.265" v="1411" actId="1076"/>
          <ac:spMkLst>
            <pc:docMk/>
            <pc:sldMk cId="994212538" sldId="264"/>
            <ac:spMk id="11" creationId="{8B4C3810-F80B-6DE5-D8A0-9AB1BC164BDA}"/>
          </ac:spMkLst>
        </pc:spChg>
        <pc:spChg chg="add mod">
          <ac:chgData name="Марина Шелагинова" userId="0ce71829d5ccc9b9" providerId="LiveId" clId="{D230640B-3F25-4408-AEB2-39B607849292}" dt="2025-12-16T16:24:19.549" v="1410" actId="1076"/>
          <ac:spMkLst>
            <pc:docMk/>
            <pc:sldMk cId="994212538" sldId="264"/>
            <ac:spMk id="13" creationId="{0DB4C7D9-CACC-1910-86FE-D931A7678EF6}"/>
          </ac:spMkLst>
        </pc:spChg>
        <pc:spChg chg="add del mod">
          <ac:chgData name="Марина Шелагинова" userId="0ce71829d5ccc9b9" providerId="LiveId" clId="{D230640B-3F25-4408-AEB2-39B607849292}" dt="2025-12-15T15:24:32.862" v="950" actId="478"/>
          <ac:spMkLst>
            <pc:docMk/>
            <pc:sldMk cId="994212538" sldId="264"/>
            <ac:spMk id="15" creationId="{0E58A14E-1A63-D29F-6390-80BD6CD87B0A}"/>
          </ac:spMkLst>
        </pc:spChg>
        <pc:spChg chg="add mod">
          <ac:chgData name="Марина Шелагинова" userId="0ce71829d5ccc9b9" providerId="LiveId" clId="{D230640B-3F25-4408-AEB2-39B607849292}" dt="2025-12-16T16:26:09.823" v="1431" actId="1076"/>
          <ac:spMkLst>
            <pc:docMk/>
            <pc:sldMk cId="994212538" sldId="264"/>
            <ac:spMk id="16" creationId="{ED4E1FC0-E44B-7774-678C-0EBA09BB1297}"/>
          </ac:spMkLst>
        </pc:spChg>
        <pc:spChg chg="add mod">
          <ac:chgData name="Марина Шелагинова" userId="0ce71829d5ccc9b9" providerId="LiveId" clId="{D230640B-3F25-4408-AEB2-39B607849292}" dt="2025-12-16T16:25:29.884" v="1425" actId="1076"/>
          <ac:spMkLst>
            <pc:docMk/>
            <pc:sldMk cId="994212538" sldId="264"/>
            <ac:spMk id="18" creationId="{88E43AA0-2A59-B3BF-BFA6-E22E5C29CFE1}"/>
          </ac:spMkLst>
        </pc:spChg>
        <pc:spChg chg="add mod">
          <ac:chgData name="Марина Шелагинова" userId="0ce71829d5ccc9b9" providerId="LiveId" clId="{D230640B-3F25-4408-AEB2-39B607849292}" dt="2025-12-16T16:26:13.899" v="1432" actId="1076"/>
          <ac:spMkLst>
            <pc:docMk/>
            <pc:sldMk cId="994212538" sldId="264"/>
            <ac:spMk id="19" creationId="{83F6C03D-DB5E-B94C-F8A0-3F0D126431DB}"/>
          </ac:spMkLst>
        </pc:spChg>
        <pc:picChg chg="add del mod">
          <ac:chgData name="Марина Шелагинова" userId="0ce71829d5ccc9b9" providerId="LiveId" clId="{D230640B-3F25-4408-AEB2-39B607849292}" dt="2025-12-15T16:00:01.216" v="1196" actId="478"/>
          <ac:picMkLst>
            <pc:docMk/>
            <pc:sldMk cId="994212538" sldId="264"/>
            <ac:picMk id="3" creationId="{52FC7CBC-CFEB-8C01-89D5-E2E1C3E6F7EF}"/>
          </ac:picMkLst>
        </pc:picChg>
        <pc:picChg chg="add mod">
          <ac:chgData name="Марина Шелагинова" userId="0ce71829d5ccc9b9" providerId="LiveId" clId="{D230640B-3F25-4408-AEB2-39B607849292}" dt="2025-12-15T16:00:20.387" v="1206" actId="1076"/>
          <ac:picMkLst>
            <pc:docMk/>
            <pc:sldMk cId="994212538" sldId="264"/>
            <ac:picMk id="21" creationId="{433C9B85-DD63-F98F-2F4B-7B17080CAD4D}"/>
          </ac:picMkLst>
        </pc:picChg>
      </pc:sldChg>
      <pc:sldChg chg="addSp delSp modSp add mod setBg addAnim delAnim">
        <pc:chgData name="Марина Шелагинова" userId="0ce71829d5ccc9b9" providerId="LiveId" clId="{D230640B-3F25-4408-AEB2-39B607849292}" dt="2025-12-15T11:16:15.971" v="324" actId="1076"/>
        <pc:sldMkLst>
          <pc:docMk/>
          <pc:sldMk cId="1533020269" sldId="265"/>
        </pc:sldMkLst>
        <pc:spChg chg="mod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2" creationId="{5DAD7002-F367-ECEF-8759-3D6908596E7C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1" creationId="{6C9ECD1F-1B32-4E48-9736-A1BC9A3237E0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3" creationId="{90F533E9-6690-41A8-A372-4C6C622D028D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5" creationId="{99413ED5-9ED4-4772-BCE4-2BCAE6B12E35}"/>
          </ac:spMkLst>
        </pc:spChg>
        <pc:spChg chg="add del">
          <ac:chgData name="Марина Шелагинова" userId="0ce71829d5ccc9b9" providerId="LiveId" clId="{D230640B-3F25-4408-AEB2-39B607849292}" dt="2025-12-15T11:14:14.287" v="281" actId="26606"/>
          <ac:spMkLst>
            <pc:docMk/>
            <pc:sldMk cId="1533020269" sldId="265"/>
            <ac:spMk id="17" creationId="{04357C93-F0CB-4A1C-8F77-4E9063789819}"/>
          </ac:spMkLst>
        </pc:spChg>
        <pc:picChg chg="add mod">
          <ac:chgData name="Марина Шелагинова" userId="0ce71829d5ccc9b9" providerId="LiveId" clId="{D230640B-3F25-4408-AEB2-39B607849292}" dt="2025-12-15T11:16:11.491" v="322" actId="1076"/>
          <ac:picMkLst>
            <pc:docMk/>
            <pc:sldMk cId="1533020269" sldId="265"/>
            <ac:picMk id="3" creationId="{59C3FC00-EDD6-7551-D6A2-EF9672A3B44E}"/>
          </ac:picMkLst>
        </pc:picChg>
        <pc:picChg chg="add mod ord">
          <ac:chgData name="Марина Шелагинова" userId="0ce71829d5ccc9b9" providerId="LiveId" clId="{D230640B-3F25-4408-AEB2-39B607849292}" dt="2025-12-15T11:16:15.971" v="324" actId="1076"/>
          <ac:picMkLst>
            <pc:docMk/>
            <pc:sldMk cId="1533020269" sldId="265"/>
            <ac:picMk id="4" creationId="{5CD33237-4315-2458-3777-0DA34E8E7A96}"/>
          </ac:picMkLst>
        </pc:picChg>
        <pc:picChg chg="add mod ord">
          <ac:chgData name="Марина Шелагинова" userId="0ce71829d5ccc9b9" providerId="LiveId" clId="{D230640B-3F25-4408-AEB2-39B607849292}" dt="2025-12-15T11:16:13.595" v="323" actId="1076"/>
          <ac:picMkLst>
            <pc:docMk/>
            <pc:sldMk cId="1533020269" sldId="265"/>
            <ac:picMk id="5" creationId="{DF16DBBF-A2A8-637A-02B5-D574238346C6}"/>
          </ac:picMkLst>
        </pc:picChg>
        <pc:picChg chg="add del mod">
          <ac:chgData name="Марина Шелагинова" userId="0ce71829d5ccc9b9" providerId="LiveId" clId="{D230640B-3F25-4408-AEB2-39B607849292}" dt="2025-12-15T11:14:45.119" v="295" actId="478"/>
          <ac:picMkLst>
            <pc:docMk/>
            <pc:sldMk cId="1533020269" sldId="265"/>
            <ac:picMk id="6" creationId="{CA7A7BBA-BB53-C669-AFB7-7084DC32DA34}"/>
          </ac:picMkLst>
        </pc:picChg>
      </pc:sldChg>
      <pc:sldChg chg="addSp modSp add mod">
        <pc:chgData name="Марина Шелагинова" userId="0ce71829d5ccc9b9" providerId="LiveId" clId="{D230640B-3F25-4408-AEB2-39B607849292}" dt="2025-12-15T11:33:24.060" v="494" actId="1076"/>
        <pc:sldMkLst>
          <pc:docMk/>
          <pc:sldMk cId="2809431701" sldId="266"/>
        </pc:sldMkLst>
        <pc:spChg chg="mod">
          <ac:chgData name="Марина Шелагинова" userId="0ce71829d5ccc9b9" providerId="LiveId" clId="{D230640B-3F25-4408-AEB2-39B607849292}" dt="2025-12-10T11:50:21.439" v="52" actId="20577"/>
          <ac:spMkLst>
            <pc:docMk/>
            <pc:sldMk cId="2809431701" sldId="266"/>
            <ac:spMk id="2" creationId="{220092BB-14E6-59E7-F6B7-24FD149B4D87}"/>
          </ac:spMkLst>
        </pc:spChg>
        <pc:spChg chg="add mod">
          <ac:chgData name="Марина Шелагинова" userId="0ce71829d5ccc9b9" providerId="LiveId" clId="{D230640B-3F25-4408-AEB2-39B607849292}" dt="2025-12-15T11:33:15.395" v="492" actId="1076"/>
          <ac:spMkLst>
            <pc:docMk/>
            <pc:sldMk cId="2809431701" sldId="266"/>
            <ac:spMk id="9" creationId="{1BA62D0E-59E5-5D06-6271-440743E93A99}"/>
          </ac:spMkLst>
        </pc:spChg>
        <pc:spChg chg="add mod">
          <ac:chgData name="Марина Шелагинова" userId="0ce71829d5ccc9b9" providerId="LiveId" clId="{D230640B-3F25-4408-AEB2-39B607849292}" dt="2025-12-15T11:33:20.274" v="493" actId="1076"/>
          <ac:spMkLst>
            <pc:docMk/>
            <pc:sldMk cId="2809431701" sldId="266"/>
            <ac:spMk id="10" creationId="{C530FF28-3473-3ACB-0F29-D3D38C0BE861}"/>
          </ac:spMkLst>
        </pc:spChg>
        <pc:spChg chg="add mod">
          <ac:chgData name="Марина Шелагинова" userId="0ce71829d5ccc9b9" providerId="LiveId" clId="{D230640B-3F25-4408-AEB2-39B607849292}" dt="2025-12-15T11:33:24.060" v="494" actId="1076"/>
          <ac:spMkLst>
            <pc:docMk/>
            <pc:sldMk cId="2809431701" sldId="266"/>
            <ac:spMk id="11" creationId="{A2A06056-BC11-A450-CF7E-CD58DD3937D3}"/>
          </ac:spMkLst>
        </pc:spChg>
        <pc:picChg chg="add mod modCrop">
          <ac:chgData name="Марина Шелагинова" userId="0ce71829d5ccc9b9" providerId="LiveId" clId="{D230640B-3F25-4408-AEB2-39B607849292}" dt="2025-12-15T11:32:58.102" v="489" actId="1076"/>
          <ac:picMkLst>
            <pc:docMk/>
            <pc:sldMk cId="2809431701" sldId="266"/>
            <ac:picMk id="4" creationId="{3A1FFC6D-BB08-4751-F486-7C2C678AE1B6}"/>
          </ac:picMkLst>
        </pc:picChg>
        <pc:picChg chg="add mod modCrop">
          <ac:chgData name="Марина Шелагинова" userId="0ce71829d5ccc9b9" providerId="LiveId" clId="{D230640B-3F25-4408-AEB2-39B607849292}" dt="2025-12-15T11:32:56.551" v="488" actId="1076"/>
          <ac:picMkLst>
            <pc:docMk/>
            <pc:sldMk cId="2809431701" sldId="266"/>
            <ac:picMk id="6" creationId="{8C19E817-0EBC-4250-27B4-3A6B76439661}"/>
          </ac:picMkLst>
        </pc:picChg>
        <pc:picChg chg="add mod modCrop">
          <ac:chgData name="Марина Шелагинова" userId="0ce71829d5ccc9b9" providerId="LiveId" clId="{D230640B-3F25-4408-AEB2-39B607849292}" dt="2025-12-15T11:33:00.715" v="490" actId="1076"/>
          <ac:picMkLst>
            <pc:docMk/>
            <pc:sldMk cId="2809431701" sldId="266"/>
            <ac:picMk id="8" creationId="{BE1C79D8-CB40-7865-EA9A-88D7637FA315}"/>
          </ac:picMkLst>
        </pc:picChg>
      </pc:sldChg>
      <pc:sldChg chg="addSp modSp add mod">
        <pc:chgData name="Марина Шелагинова" userId="0ce71829d5ccc9b9" providerId="LiveId" clId="{D230640B-3F25-4408-AEB2-39B607849292}" dt="2025-12-15T17:47:47.689" v="1257" actId="255"/>
        <pc:sldMkLst>
          <pc:docMk/>
          <pc:sldMk cId="2935688483" sldId="267"/>
        </pc:sldMkLst>
        <pc:spChg chg="mod">
          <ac:chgData name="Марина Шелагинова" userId="0ce71829d5ccc9b9" providerId="LiveId" clId="{D230640B-3F25-4408-AEB2-39B607849292}" dt="2025-12-10T11:50:59.072" v="86" actId="20577"/>
          <ac:spMkLst>
            <pc:docMk/>
            <pc:sldMk cId="2935688483" sldId="267"/>
            <ac:spMk id="2" creationId="{C8F01DE7-ED1F-88F0-0990-550FE0FB8634}"/>
          </ac:spMkLst>
        </pc:spChg>
        <pc:spChg chg="add mod">
          <ac:chgData name="Марина Шелагинова" userId="0ce71829d5ccc9b9" providerId="LiveId" clId="{D230640B-3F25-4408-AEB2-39B607849292}" dt="2025-12-15T17:47:47.689" v="1257" actId="255"/>
          <ac:spMkLst>
            <pc:docMk/>
            <pc:sldMk cId="2935688483" sldId="267"/>
            <ac:spMk id="4" creationId="{F2711D35-F92D-F7D8-987C-C2A3015FE329}"/>
          </ac:spMkLst>
        </pc:spChg>
      </pc:sldChg>
      <pc:sldChg chg="addSp delSp modSp add mod ord">
        <pc:chgData name="Марина Шелагинова" userId="0ce71829d5ccc9b9" providerId="LiveId" clId="{D230640B-3F25-4408-AEB2-39B607849292}" dt="2025-12-10T14:24:39.745" v="155" actId="1076"/>
        <pc:sldMkLst>
          <pc:docMk/>
          <pc:sldMk cId="2571859490" sldId="268"/>
        </pc:sldMkLst>
        <pc:spChg chg="mod">
          <ac:chgData name="Марина Шелагинова" userId="0ce71829d5ccc9b9" providerId="LiveId" clId="{D230640B-3F25-4408-AEB2-39B607849292}" dt="2025-12-10T14:18:39.076" v="113" actId="113"/>
          <ac:spMkLst>
            <pc:docMk/>
            <pc:sldMk cId="2571859490" sldId="268"/>
            <ac:spMk id="2" creationId="{A1F5611C-787B-F512-04F6-1DCAE1295217}"/>
          </ac:spMkLst>
        </pc:spChg>
        <pc:spChg chg="add mod">
          <ac:chgData name="Марина Шелагинова" userId="0ce71829d5ccc9b9" providerId="LiveId" clId="{D230640B-3F25-4408-AEB2-39B607849292}" dt="2025-12-10T14:24:25.262" v="153" actId="1076"/>
          <ac:spMkLst>
            <pc:docMk/>
            <pc:sldMk cId="2571859490" sldId="268"/>
            <ac:spMk id="3" creationId="{81A7AD88-1E2A-A658-EFF6-757255DD781A}"/>
          </ac:spMkLst>
        </pc:spChg>
        <pc:spChg chg="add mod">
          <ac:chgData name="Марина Шелагинова" userId="0ce71829d5ccc9b9" providerId="LiveId" clId="{D230640B-3F25-4408-AEB2-39B607849292}" dt="2025-12-10T14:24:39.745" v="155" actId="1076"/>
          <ac:spMkLst>
            <pc:docMk/>
            <pc:sldMk cId="2571859490" sldId="268"/>
            <ac:spMk id="7" creationId="{A4C82D57-9E4B-0DCF-278E-BA2C7C65E63D}"/>
          </ac:spMkLst>
        </pc:spChg>
        <pc:picChg chg="add mod">
          <ac:chgData name="Марина Шелагинова" userId="0ce71829d5ccc9b9" providerId="LiveId" clId="{D230640B-3F25-4408-AEB2-39B607849292}" dt="2025-12-10T14:23:52.064" v="140" actId="1076"/>
          <ac:picMkLst>
            <pc:docMk/>
            <pc:sldMk cId="2571859490" sldId="268"/>
            <ac:picMk id="6" creationId="{51E3EB2A-C038-DCB4-C7C5-BD312699C86C}"/>
          </ac:picMkLst>
        </pc:picChg>
        <pc:picChg chg="add mod">
          <ac:chgData name="Марина Шелагинова" userId="0ce71829d5ccc9b9" providerId="LiveId" clId="{D230640B-3F25-4408-AEB2-39B607849292}" dt="2025-12-10T14:20:23.953" v="119" actId="1076"/>
          <ac:picMkLst>
            <pc:docMk/>
            <pc:sldMk cId="2571859490" sldId="268"/>
            <ac:picMk id="1026" creationId="{9A04817F-9BBA-44B5-9E7E-A2A378FD2048}"/>
          </ac:picMkLst>
        </pc:picChg>
      </pc:sldChg>
      <pc:sldChg chg="addSp delSp modSp add mod ord">
        <pc:chgData name="Марина Шелагинова" userId="0ce71829d5ccc9b9" providerId="LiveId" clId="{D230640B-3F25-4408-AEB2-39B607849292}" dt="2025-12-10T14:36:15.849" v="244" actId="1076"/>
        <pc:sldMkLst>
          <pc:docMk/>
          <pc:sldMk cId="4197827816" sldId="269"/>
        </pc:sldMkLst>
        <pc:spChg chg="mod">
          <ac:chgData name="Марина Шелагинова" userId="0ce71829d5ccc9b9" providerId="LiveId" clId="{D230640B-3F25-4408-AEB2-39B607849292}" dt="2025-12-10T14:27:30.811" v="205" actId="313"/>
          <ac:spMkLst>
            <pc:docMk/>
            <pc:sldMk cId="4197827816" sldId="269"/>
            <ac:spMk id="2" creationId="{F5361002-0CDC-3D97-2DEB-AED05399323A}"/>
          </ac:spMkLst>
        </pc:spChg>
        <pc:spChg chg="add mod">
          <ac:chgData name="Марина Шелагинова" userId="0ce71829d5ccc9b9" providerId="LiveId" clId="{D230640B-3F25-4408-AEB2-39B607849292}" dt="2025-12-10T14:36:15.849" v="244" actId="1076"/>
          <ac:spMkLst>
            <pc:docMk/>
            <pc:sldMk cId="4197827816" sldId="269"/>
            <ac:spMk id="8" creationId="{2DB8DEA0-F8FF-C94A-363B-5703CAA003FB}"/>
          </ac:spMkLst>
        </pc:spChg>
        <pc:spChg chg="add mod">
          <ac:chgData name="Марина Шелагинова" userId="0ce71829d5ccc9b9" providerId="LiveId" clId="{D230640B-3F25-4408-AEB2-39B607849292}" dt="2025-12-10T14:36:12.500" v="243" actId="1076"/>
          <ac:spMkLst>
            <pc:docMk/>
            <pc:sldMk cId="4197827816" sldId="269"/>
            <ac:spMk id="9" creationId="{526539C7-06D4-9A31-B683-8A8030462F6F}"/>
          </ac:spMkLst>
        </pc:spChg>
        <pc:picChg chg="add mod">
          <ac:chgData name="Марина Шелагинова" userId="0ce71829d5ccc9b9" providerId="LiveId" clId="{D230640B-3F25-4408-AEB2-39B607849292}" dt="2025-12-10T14:31:28.783" v="217" actId="1076"/>
          <ac:picMkLst>
            <pc:docMk/>
            <pc:sldMk cId="4197827816" sldId="269"/>
            <ac:picMk id="2050" creationId="{833450CB-20EB-4B09-618F-794CA1814B23}"/>
          </ac:picMkLst>
        </pc:picChg>
      </pc:sldChg>
      <pc:sldChg chg="delSp modSp add del mod">
        <pc:chgData name="Марина Шелагинова" userId="0ce71829d5ccc9b9" providerId="LiveId" clId="{D230640B-3F25-4408-AEB2-39B607849292}" dt="2025-12-15T11:31:17.403" v="412" actId="2696"/>
        <pc:sldMkLst>
          <pc:docMk/>
          <pc:sldMk cId="63166177" sldId="270"/>
        </pc:sldMkLst>
        <pc:picChg chg="del">
          <ac:chgData name="Марина Шелагинова" userId="0ce71829d5ccc9b9" providerId="LiveId" clId="{D230640B-3F25-4408-AEB2-39B607849292}" dt="2025-12-15T11:14:42.192" v="293" actId="478"/>
          <ac:picMkLst>
            <pc:docMk/>
            <pc:sldMk cId="63166177" sldId="270"/>
            <ac:picMk id="3" creationId="{C77FF891-D004-5D24-D0ED-13E088DA1095}"/>
          </ac:picMkLst>
        </pc:picChg>
        <pc:picChg chg="del">
          <ac:chgData name="Марина Шелагинова" userId="0ce71829d5ccc9b9" providerId="LiveId" clId="{D230640B-3F25-4408-AEB2-39B607849292}" dt="2025-12-15T11:14:41.716" v="292" actId="478"/>
          <ac:picMkLst>
            <pc:docMk/>
            <pc:sldMk cId="63166177" sldId="270"/>
            <ac:picMk id="4" creationId="{1DE15E6D-59C7-1A30-A80B-577F1FB1F104}"/>
          </ac:picMkLst>
        </pc:picChg>
        <pc:picChg chg="del">
          <ac:chgData name="Марина Шелагинова" userId="0ce71829d5ccc9b9" providerId="LiveId" clId="{D230640B-3F25-4408-AEB2-39B607849292}" dt="2025-12-15T11:14:41.031" v="291" actId="478"/>
          <ac:picMkLst>
            <pc:docMk/>
            <pc:sldMk cId="63166177" sldId="270"/>
            <ac:picMk id="5" creationId="{1F83E842-6832-1BEE-CC8D-91A8B3F937F2}"/>
          </ac:picMkLst>
        </pc:picChg>
        <pc:picChg chg="del mod">
          <ac:chgData name="Марина Шелагинова" userId="0ce71829d5ccc9b9" providerId="LiveId" clId="{D230640B-3F25-4408-AEB2-39B607849292}" dt="2025-12-15T11:15:19.686" v="308" actId="478"/>
          <ac:picMkLst>
            <pc:docMk/>
            <pc:sldMk cId="63166177" sldId="270"/>
            <ac:picMk id="6" creationId="{590AA78F-6143-345E-BA87-DEAD59790C08}"/>
          </ac:picMkLst>
        </pc:picChg>
      </pc:sldChg>
      <pc:sldChg chg="addSp delSp modSp add del mod">
        <pc:chgData name="Марина Шелагинова" userId="0ce71829d5ccc9b9" providerId="LiveId" clId="{D230640B-3F25-4408-AEB2-39B607849292}" dt="2025-12-15T11:18:08.475" v="345" actId="2696"/>
        <pc:sldMkLst>
          <pc:docMk/>
          <pc:sldMk cId="4281801324" sldId="271"/>
        </pc:sldMkLst>
        <pc:picChg chg="del">
          <ac:chgData name="Марина Шелагинова" userId="0ce71829d5ccc9b9" providerId="LiveId" clId="{D230640B-3F25-4408-AEB2-39B607849292}" dt="2025-12-15T11:15:36.895" v="315" actId="478"/>
          <ac:picMkLst>
            <pc:docMk/>
            <pc:sldMk cId="4281801324" sldId="271"/>
            <ac:picMk id="3" creationId="{001D3ADA-1225-04A7-0DDA-363E57BC6305}"/>
          </ac:picMkLst>
        </pc:picChg>
        <pc:picChg chg="del">
          <ac:chgData name="Марина Шелагинова" userId="0ce71829d5ccc9b9" providerId="LiveId" clId="{D230640B-3F25-4408-AEB2-39B607849292}" dt="2025-12-15T11:15:22.047" v="310" actId="478"/>
          <ac:picMkLst>
            <pc:docMk/>
            <pc:sldMk cId="4281801324" sldId="271"/>
            <ac:picMk id="4" creationId="{A8829DB7-3F19-316B-59FE-AD54D60C9700}"/>
          </ac:picMkLst>
        </pc:picChg>
        <pc:picChg chg="del">
          <ac:chgData name="Марина Шелагинова" userId="0ce71829d5ccc9b9" providerId="LiveId" clId="{D230640B-3F25-4408-AEB2-39B607849292}" dt="2025-12-15T11:15:21.557" v="309" actId="478"/>
          <ac:picMkLst>
            <pc:docMk/>
            <pc:sldMk cId="4281801324" sldId="271"/>
            <ac:picMk id="5" creationId="{B2DAA1EF-E2FA-A217-BA86-AB85D9523A61}"/>
          </ac:picMkLst>
        </pc:picChg>
        <pc:picChg chg="add del mod">
          <ac:chgData name="Марина Шелагинова" userId="0ce71829d5ccc9b9" providerId="LiveId" clId="{D230640B-3F25-4408-AEB2-39B607849292}" dt="2025-12-15T11:17:22.041" v="338" actId="478"/>
          <ac:picMkLst>
            <pc:docMk/>
            <pc:sldMk cId="4281801324" sldId="271"/>
            <ac:picMk id="6" creationId="{80CBC5AE-8EA4-E0B8-E6CC-668097860968}"/>
          </ac:picMkLst>
        </pc:picChg>
        <pc:picChg chg="add mod">
          <ac:chgData name="Марина Шелагинова" userId="0ce71829d5ccc9b9" providerId="LiveId" clId="{D230640B-3F25-4408-AEB2-39B607849292}" dt="2025-12-15T11:16:06.204" v="321" actId="1076"/>
          <ac:picMkLst>
            <pc:docMk/>
            <pc:sldMk cId="4281801324" sldId="271"/>
            <ac:picMk id="7" creationId="{CD980A7F-5A8E-681D-0D84-D74635005153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17:59.609" v="343" actId="1076"/>
        <pc:sldMkLst>
          <pc:docMk/>
          <pc:sldMk cId="3899570970" sldId="272"/>
        </pc:sldMkLst>
        <pc:picChg chg="del mod">
          <ac:chgData name="Марина Шелагинова" userId="0ce71829d5ccc9b9" providerId="LiveId" clId="{D230640B-3F25-4408-AEB2-39B607849292}" dt="2025-12-15T11:17:06.602" v="337" actId="478"/>
          <ac:picMkLst>
            <pc:docMk/>
            <pc:sldMk cId="3899570970" sldId="272"/>
            <ac:picMk id="3" creationId="{EF42E691-1777-4F07-D268-9D2404D70176}"/>
          </ac:picMkLst>
        </pc:picChg>
        <pc:picChg chg="del">
          <ac:chgData name="Марина Шелагинова" userId="0ce71829d5ccc9b9" providerId="LiveId" clId="{D230640B-3F25-4408-AEB2-39B607849292}" dt="2025-12-15T11:16:40.699" v="329" actId="478"/>
          <ac:picMkLst>
            <pc:docMk/>
            <pc:sldMk cId="3899570970" sldId="272"/>
            <ac:picMk id="4" creationId="{2D7948EE-F07E-DA6A-9A60-A8853E632345}"/>
          </ac:picMkLst>
        </pc:picChg>
        <pc:picChg chg="del">
          <ac:chgData name="Марина Шелагинова" userId="0ce71829d5ccc9b9" providerId="LiveId" clId="{D230640B-3F25-4408-AEB2-39B607849292}" dt="2025-12-15T11:16:40.143" v="328" actId="478"/>
          <ac:picMkLst>
            <pc:docMk/>
            <pc:sldMk cId="3899570970" sldId="272"/>
            <ac:picMk id="5" creationId="{9834A170-8F98-D050-E8EE-AEF8D30530A5}"/>
          </ac:picMkLst>
        </pc:picChg>
        <pc:picChg chg="add del mod">
          <ac:chgData name="Марина Шелагинова" userId="0ce71829d5ccc9b9" providerId="LiveId" clId="{D230640B-3F25-4408-AEB2-39B607849292}" dt="2025-12-15T11:17:05.478" v="336" actId="1076"/>
          <ac:picMkLst>
            <pc:docMk/>
            <pc:sldMk cId="3899570970" sldId="272"/>
            <ac:picMk id="6" creationId="{625B32CA-4270-6357-7122-FE8D8CAE5212}"/>
          </ac:picMkLst>
        </pc:picChg>
        <pc:picChg chg="add mod">
          <ac:chgData name="Марина Шелагинова" userId="0ce71829d5ccc9b9" providerId="LiveId" clId="{D230640B-3F25-4408-AEB2-39B607849292}" dt="2025-12-15T11:17:25.665" v="339"/>
          <ac:picMkLst>
            <pc:docMk/>
            <pc:sldMk cId="3899570970" sldId="272"/>
            <ac:picMk id="7" creationId="{DBDCD119-442D-871B-544F-811869324A00}"/>
          </ac:picMkLst>
        </pc:picChg>
        <pc:picChg chg="add mod">
          <ac:chgData name="Марина Шелагинова" userId="0ce71829d5ccc9b9" providerId="LiveId" clId="{D230640B-3F25-4408-AEB2-39B607849292}" dt="2025-12-15T11:17:59.609" v="343" actId="1076"/>
          <ac:picMkLst>
            <pc:docMk/>
            <pc:sldMk cId="3899570970" sldId="272"/>
            <ac:picMk id="8" creationId="{A9C1B4DC-FAE6-A2E2-F054-DEC6F465EED4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34:24.401" v="510" actId="1076"/>
        <pc:sldMkLst>
          <pc:docMk/>
          <pc:sldMk cId="4161510080" sldId="273"/>
        </pc:sldMkLst>
        <pc:picChg chg="add mod">
          <ac:chgData name="Марина Шелагинова" userId="0ce71829d5ccc9b9" providerId="LiveId" clId="{D230640B-3F25-4408-AEB2-39B607849292}" dt="2025-12-15T11:34:16.710" v="509" actId="1076"/>
          <ac:picMkLst>
            <pc:docMk/>
            <pc:sldMk cId="4161510080" sldId="273"/>
            <ac:picMk id="3" creationId="{7BEB48E7-D4F0-5872-C42D-5DE5E1460854}"/>
          </ac:picMkLst>
        </pc:picChg>
        <pc:picChg chg="add mod">
          <ac:chgData name="Марина Шелагинова" userId="0ce71829d5ccc9b9" providerId="LiveId" clId="{D230640B-3F25-4408-AEB2-39B607849292}" dt="2025-12-15T11:34:24.401" v="510" actId="1076"/>
          <ac:picMkLst>
            <pc:docMk/>
            <pc:sldMk cId="4161510080" sldId="273"/>
            <ac:picMk id="4" creationId="{0945C2BB-4310-02FA-DBCD-8F25EA219B8D}"/>
          </ac:picMkLst>
        </pc:picChg>
        <pc:picChg chg="del">
          <ac:chgData name="Марина Шелагинова" userId="0ce71829d5ccc9b9" providerId="LiveId" clId="{D230640B-3F25-4408-AEB2-39B607849292}" dt="2025-12-15T11:18:31.618" v="351" actId="478"/>
          <ac:picMkLst>
            <pc:docMk/>
            <pc:sldMk cId="4161510080" sldId="273"/>
            <ac:picMk id="6" creationId="{FBA5153D-681C-B9F5-7A0F-2A6155BB8263}"/>
          </ac:picMkLst>
        </pc:picChg>
        <pc:picChg chg="del">
          <ac:chgData name="Марина Шелагинова" userId="0ce71829d5ccc9b9" providerId="LiveId" clId="{D230640B-3F25-4408-AEB2-39B607849292}" dt="2025-12-15T11:18:12.895" v="346" actId="478"/>
          <ac:picMkLst>
            <pc:docMk/>
            <pc:sldMk cId="4161510080" sldId="273"/>
            <ac:picMk id="7" creationId="{06C157E2-DB24-60AF-3236-360DBAE077D6}"/>
          </ac:picMkLst>
        </pc:picChg>
        <pc:picChg chg="del">
          <ac:chgData name="Марина Шелагинова" userId="0ce71829d5ccc9b9" providerId="LiveId" clId="{D230640B-3F25-4408-AEB2-39B607849292}" dt="2025-12-15T11:18:13.380" v="347" actId="478"/>
          <ac:picMkLst>
            <pc:docMk/>
            <pc:sldMk cId="4161510080" sldId="273"/>
            <ac:picMk id="8" creationId="{448F264F-C0A4-7322-405E-99C2D76976DB}"/>
          </ac:picMkLst>
        </pc:picChg>
      </pc:sldChg>
      <pc:sldChg chg="addSp modSp add mod">
        <pc:chgData name="Марина Шелагинова" userId="0ce71829d5ccc9b9" providerId="LiveId" clId="{D230640B-3F25-4408-AEB2-39B607849292}" dt="2025-12-15T11:41:16.727" v="590" actId="1076"/>
        <pc:sldMkLst>
          <pc:docMk/>
          <pc:sldMk cId="3779534530" sldId="274"/>
        </pc:sldMkLst>
        <pc:spChg chg="add mod">
          <ac:chgData name="Марина Шелагинова" userId="0ce71829d5ccc9b9" providerId="LiveId" clId="{D230640B-3F25-4408-AEB2-39B607849292}" dt="2025-12-15T11:41:16.727" v="590" actId="1076"/>
          <ac:spMkLst>
            <pc:docMk/>
            <pc:sldMk cId="3779534530" sldId="274"/>
            <ac:spMk id="5" creationId="{07355075-A419-2C63-7141-554E9CE2939C}"/>
          </ac:spMkLst>
        </pc:spChg>
        <pc:picChg chg="add mod modCrop">
          <ac:chgData name="Марина Шелагинова" userId="0ce71829d5ccc9b9" providerId="LiveId" clId="{D230640B-3F25-4408-AEB2-39B607849292}" dt="2025-12-15T11:40:45.995" v="586" actId="1076"/>
          <ac:picMkLst>
            <pc:docMk/>
            <pc:sldMk cId="3779534530" sldId="274"/>
            <ac:picMk id="3" creationId="{EF817930-E950-B782-2ABA-2E9323DEF747}"/>
          </ac:picMkLst>
        </pc:picChg>
        <pc:picChg chg="add mod">
          <ac:chgData name="Марина Шелагинова" userId="0ce71829d5ccc9b9" providerId="LiveId" clId="{D230640B-3F25-4408-AEB2-39B607849292}" dt="2025-12-15T11:40:50.874" v="587" actId="1076"/>
          <ac:picMkLst>
            <pc:docMk/>
            <pc:sldMk cId="3779534530" sldId="274"/>
            <ac:picMk id="4" creationId="{B3B35304-849D-F6E7-8AFC-2AA85AF37AAE}"/>
          </ac:picMkLst>
        </pc:picChg>
      </pc:sldChg>
      <pc:sldChg chg="delSp modSp add del mod">
        <pc:chgData name="Марина Шелагинова" userId="0ce71829d5ccc9b9" providerId="LiveId" clId="{D230640B-3F25-4408-AEB2-39B607849292}" dt="2025-12-15T11:44:17.721" v="646" actId="2696"/>
        <pc:sldMkLst>
          <pc:docMk/>
          <pc:sldMk cId="1443560035" sldId="275"/>
        </pc:sldMkLst>
        <pc:spChg chg="mod">
          <ac:chgData name="Марина Шелагинова" userId="0ce71829d5ccc9b9" providerId="LiveId" clId="{D230640B-3F25-4408-AEB2-39B607849292}" dt="2025-12-15T11:43:46.053" v="640" actId="1076"/>
          <ac:spMkLst>
            <pc:docMk/>
            <pc:sldMk cId="1443560035" sldId="275"/>
            <ac:spMk id="5" creationId="{A4F9DA66-1480-2A0E-90FC-C5E606A65F70}"/>
          </ac:spMkLst>
        </pc:spChg>
        <pc:picChg chg="del">
          <ac:chgData name="Марина Шелагинова" userId="0ce71829d5ccc9b9" providerId="LiveId" clId="{D230640B-3F25-4408-AEB2-39B607849292}" dt="2025-12-15T11:42:02.299" v="592" actId="478"/>
          <ac:picMkLst>
            <pc:docMk/>
            <pc:sldMk cId="1443560035" sldId="275"/>
            <ac:picMk id="3" creationId="{C0019CDD-9BE8-D3CA-80D3-053D1466352D}"/>
          </ac:picMkLst>
        </pc:picChg>
        <pc:picChg chg="del">
          <ac:chgData name="Марина Шелагинова" userId="0ce71829d5ccc9b9" providerId="LiveId" clId="{D230640B-3F25-4408-AEB2-39B607849292}" dt="2025-12-15T11:42:02.864" v="593" actId="478"/>
          <ac:picMkLst>
            <pc:docMk/>
            <pc:sldMk cId="1443560035" sldId="275"/>
            <ac:picMk id="4" creationId="{AF03DD11-E934-6250-C561-844B20120043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49:10.444" v="676" actId="1076"/>
        <pc:sldMkLst>
          <pc:docMk/>
          <pc:sldMk cId="2668674090" sldId="276"/>
        </pc:sldMkLst>
        <pc:spChg chg="mod">
          <ac:chgData name="Марина Шелагинова" userId="0ce71829d5ccc9b9" providerId="LiveId" clId="{D230640B-3F25-4408-AEB2-39B607849292}" dt="2025-12-15T11:44:12.442" v="643" actId="1076"/>
          <ac:spMkLst>
            <pc:docMk/>
            <pc:sldMk cId="2668674090" sldId="276"/>
            <ac:spMk id="5" creationId="{4A7319E1-5CA1-1072-D11D-E6480ED1FDC5}"/>
          </ac:spMkLst>
        </pc:spChg>
        <pc:picChg chg="del">
          <ac:chgData name="Марина Шелагинова" userId="0ce71829d5ccc9b9" providerId="LiveId" clId="{D230640B-3F25-4408-AEB2-39B607849292}" dt="2025-12-15T11:44:14.616" v="645" actId="478"/>
          <ac:picMkLst>
            <pc:docMk/>
            <pc:sldMk cId="2668674090" sldId="276"/>
            <ac:picMk id="3" creationId="{559602E5-D783-ED36-4E47-C109892C463A}"/>
          </ac:picMkLst>
        </pc:picChg>
        <pc:picChg chg="del">
          <ac:chgData name="Марина Шелагинова" userId="0ce71829d5ccc9b9" providerId="LiveId" clId="{D230640B-3F25-4408-AEB2-39B607849292}" dt="2025-12-15T11:44:13.997" v="644" actId="478"/>
          <ac:picMkLst>
            <pc:docMk/>
            <pc:sldMk cId="2668674090" sldId="276"/>
            <ac:picMk id="4" creationId="{2DDE8E26-63B8-69AF-C07E-2E14F06F5E38}"/>
          </ac:picMkLst>
        </pc:picChg>
        <pc:picChg chg="add del mod">
          <ac:chgData name="Марина Шелагинова" userId="0ce71829d5ccc9b9" providerId="LiveId" clId="{D230640B-3F25-4408-AEB2-39B607849292}" dt="2025-12-15T11:48:14.091" v="654" actId="478"/>
          <ac:picMkLst>
            <pc:docMk/>
            <pc:sldMk cId="2668674090" sldId="276"/>
            <ac:picMk id="6" creationId="{F8516CB7-0787-736E-7D94-22FC00E425B8}"/>
          </ac:picMkLst>
        </pc:picChg>
        <pc:picChg chg="add del mod">
          <ac:chgData name="Марина Шелагинова" userId="0ce71829d5ccc9b9" providerId="LiveId" clId="{D230640B-3F25-4408-AEB2-39B607849292}" dt="2025-12-15T11:48:14.715" v="655" actId="478"/>
          <ac:picMkLst>
            <pc:docMk/>
            <pc:sldMk cId="2668674090" sldId="276"/>
            <ac:picMk id="7" creationId="{99C6F8BB-5F8C-CCFE-EB16-43C22014ECDF}"/>
          </ac:picMkLst>
        </pc:picChg>
        <pc:picChg chg="add mod modCrop">
          <ac:chgData name="Марина Шелагинова" userId="0ce71829d5ccc9b9" providerId="LiveId" clId="{D230640B-3F25-4408-AEB2-39B607849292}" dt="2025-12-15T11:49:08.482" v="675" actId="1076"/>
          <ac:picMkLst>
            <pc:docMk/>
            <pc:sldMk cId="2668674090" sldId="276"/>
            <ac:picMk id="8" creationId="{C4831E96-98A7-81BF-1363-CC784216E95D}"/>
          </ac:picMkLst>
        </pc:picChg>
        <pc:picChg chg="add mod">
          <ac:chgData name="Марина Шелагинова" userId="0ce71829d5ccc9b9" providerId="LiveId" clId="{D230640B-3F25-4408-AEB2-39B607849292}" dt="2025-12-15T11:49:10.444" v="676" actId="1076"/>
          <ac:picMkLst>
            <pc:docMk/>
            <pc:sldMk cId="2668674090" sldId="276"/>
            <ac:picMk id="9" creationId="{8E7DC000-3983-1B99-80F2-1AA53017B11F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50:31.970" v="697" actId="1076"/>
        <pc:sldMkLst>
          <pc:docMk/>
          <pc:sldMk cId="1143292184" sldId="277"/>
        </pc:sldMkLst>
        <pc:picChg chg="add mod">
          <ac:chgData name="Марина Шелагинова" userId="0ce71829d5ccc9b9" providerId="LiveId" clId="{D230640B-3F25-4408-AEB2-39B607849292}" dt="2025-12-15T11:50:31.970" v="697" actId="1076"/>
          <ac:picMkLst>
            <pc:docMk/>
            <pc:sldMk cId="1143292184" sldId="277"/>
            <ac:picMk id="3" creationId="{BC1CA064-3052-E4C0-8297-56AA8BBCFD3E}"/>
          </ac:picMkLst>
        </pc:picChg>
        <pc:picChg chg="add mod">
          <ac:chgData name="Марина Шелагинова" userId="0ce71829d5ccc9b9" providerId="LiveId" clId="{D230640B-3F25-4408-AEB2-39B607849292}" dt="2025-12-15T11:50:30.382" v="696" actId="1076"/>
          <ac:picMkLst>
            <pc:docMk/>
            <pc:sldMk cId="1143292184" sldId="277"/>
            <ac:picMk id="4" creationId="{A5CE564C-4CC2-A317-24C8-04E699FC3880}"/>
          </ac:picMkLst>
        </pc:picChg>
        <pc:picChg chg="del">
          <ac:chgData name="Марина Шелагинова" userId="0ce71829d5ccc9b9" providerId="LiveId" clId="{D230640B-3F25-4408-AEB2-39B607849292}" dt="2025-12-15T11:49:30.567" v="679" actId="478"/>
          <ac:picMkLst>
            <pc:docMk/>
            <pc:sldMk cId="1143292184" sldId="277"/>
            <ac:picMk id="8" creationId="{9907A3F7-F57E-55DA-C138-234F01DD4D8F}"/>
          </ac:picMkLst>
        </pc:picChg>
        <pc:picChg chg="del">
          <ac:chgData name="Марина Шелагинова" userId="0ce71829d5ccc9b9" providerId="LiveId" clId="{D230640B-3F25-4408-AEB2-39B607849292}" dt="2025-12-15T11:49:30.009" v="678" actId="478"/>
          <ac:picMkLst>
            <pc:docMk/>
            <pc:sldMk cId="1143292184" sldId="277"/>
            <ac:picMk id="9" creationId="{AFE7575C-3538-1A67-4C1B-7A650E610D20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5T11:51:47.660" v="717" actId="1076"/>
        <pc:sldMkLst>
          <pc:docMk/>
          <pc:sldMk cId="1345294043" sldId="278"/>
        </pc:sldMkLst>
        <pc:picChg chg="del">
          <ac:chgData name="Марина Шелагинова" userId="0ce71829d5ccc9b9" providerId="LiveId" clId="{D230640B-3F25-4408-AEB2-39B607849292}" dt="2025-12-15T11:50:43.999" v="699" actId="478"/>
          <ac:picMkLst>
            <pc:docMk/>
            <pc:sldMk cId="1345294043" sldId="278"/>
            <ac:picMk id="3" creationId="{A7CF519B-EB23-2D8A-04D1-F408CB50808C}"/>
          </ac:picMkLst>
        </pc:picChg>
        <pc:picChg chg="del">
          <ac:chgData name="Марина Шелагинова" userId="0ce71829d5ccc9b9" providerId="LiveId" clId="{D230640B-3F25-4408-AEB2-39B607849292}" dt="2025-12-15T11:50:44.557" v="700" actId="478"/>
          <ac:picMkLst>
            <pc:docMk/>
            <pc:sldMk cId="1345294043" sldId="278"/>
            <ac:picMk id="4" creationId="{8A89196E-0CE9-1B20-0BF6-405B186051DD}"/>
          </ac:picMkLst>
        </pc:picChg>
        <pc:picChg chg="add mod">
          <ac:chgData name="Марина Шелагинова" userId="0ce71829d5ccc9b9" providerId="LiveId" clId="{D230640B-3F25-4408-AEB2-39B607849292}" dt="2025-12-15T11:51:45.920" v="716" actId="1076"/>
          <ac:picMkLst>
            <pc:docMk/>
            <pc:sldMk cId="1345294043" sldId="278"/>
            <ac:picMk id="6" creationId="{40E67516-8941-5EEF-62F7-298CF8F7D401}"/>
          </ac:picMkLst>
        </pc:picChg>
        <pc:picChg chg="add mod">
          <ac:chgData name="Марина Шелагинова" userId="0ce71829d5ccc9b9" providerId="LiveId" clId="{D230640B-3F25-4408-AEB2-39B607849292}" dt="2025-12-15T11:51:47.660" v="717" actId="1076"/>
          <ac:picMkLst>
            <pc:docMk/>
            <pc:sldMk cId="1345294043" sldId="278"/>
            <ac:picMk id="7" creationId="{640756C2-094F-BFAD-176B-8120C3A59F7E}"/>
          </ac:picMkLst>
        </pc:picChg>
      </pc:sldChg>
      <pc:sldChg chg="addSp delSp modSp add mod">
        <pc:chgData name="Марина Шелагинова" userId="0ce71829d5ccc9b9" providerId="LiveId" clId="{D230640B-3F25-4408-AEB2-39B607849292}" dt="2025-12-16T16:19:14.772" v="1327" actId="1076"/>
        <pc:sldMkLst>
          <pc:docMk/>
          <pc:sldMk cId="4114549041" sldId="279"/>
        </pc:sldMkLst>
        <pc:spChg chg="mod">
          <ac:chgData name="Марина Шелагинова" userId="0ce71829d5ccc9b9" providerId="LiveId" clId="{D230640B-3F25-4408-AEB2-39B607849292}" dt="2025-12-15T15:33:04.115" v="1115" actId="20577"/>
          <ac:spMkLst>
            <pc:docMk/>
            <pc:sldMk cId="4114549041" sldId="279"/>
            <ac:spMk id="2" creationId="{45671665-1241-D814-99C6-F3BBD58BCFDF}"/>
          </ac:spMkLst>
        </pc:spChg>
        <pc:spChg chg="del">
          <ac:chgData name="Марина Шелагинова" userId="0ce71829d5ccc9b9" providerId="LiveId" clId="{D230640B-3F25-4408-AEB2-39B607849292}" dt="2025-12-15T15:32:48.006" v="1063" actId="478"/>
          <ac:spMkLst>
            <pc:docMk/>
            <pc:sldMk cId="4114549041" sldId="279"/>
            <ac:spMk id="5" creationId="{3C5519B5-949F-B2B0-40E8-1B8DCE976C3D}"/>
          </ac:spMkLst>
        </pc:spChg>
        <pc:spChg chg="add mod">
          <ac:chgData name="Марина Шелагинова" userId="0ce71829d5ccc9b9" providerId="LiveId" clId="{D230640B-3F25-4408-AEB2-39B607849292}" dt="2025-12-16T16:19:14.772" v="1327" actId="1076"/>
          <ac:spMkLst>
            <pc:docMk/>
            <pc:sldMk cId="4114549041" sldId="279"/>
            <ac:spMk id="6" creationId="{3B4D8AAD-C366-8947-B9E6-3A7C8602C2B3}"/>
          </ac:spMkLst>
        </pc:spChg>
        <pc:spChg chg="del">
          <ac:chgData name="Марина Шелагинова" userId="0ce71829d5ccc9b9" providerId="LiveId" clId="{D230640B-3F25-4408-AEB2-39B607849292}" dt="2025-12-15T15:32:52.690" v="1068" actId="478"/>
          <ac:spMkLst>
            <pc:docMk/>
            <pc:sldMk cId="4114549041" sldId="279"/>
            <ac:spMk id="7" creationId="{6E2394A0-82DA-ECC1-1EDB-321F6AF8C18B}"/>
          </ac:spMkLst>
        </pc:spChg>
        <pc:spChg chg="del">
          <ac:chgData name="Марина Шелагинова" userId="0ce71829d5ccc9b9" providerId="LiveId" clId="{D230640B-3F25-4408-AEB2-39B607849292}" dt="2025-12-15T15:32:53.613" v="1069" actId="478"/>
          <ac:spMkLst>
            <pc:docMk/>
            <pc:sldMk cId="4114549041" sldId="279"/>
            <ac:spMk id="9" creationId="{7992BFB0-CE3E-599B-F0DF-348CA4782D2C}"/>
          </ac:spMkLst>
        </pc:spChg>
        <pc:spChg chg="del">
          <ac:chgData name="Марина Шелагинова" userId="0ce71829d5ccc9b9" providerId="LiveId" clId="{D230640B-3F25-4408-AEB2-39B607849292}" dt="2025-12-15T15:32:51.366" v="1067" actId="478"/>
          <ac:spMkLst>
            <pc:docMk/>
            <pc:sldMk cId="4114549041" sldId="279"/>
            <ac:spMk id="11" creationId="{E2124237-B96B-E3C4-7B57-E6A8B47609BB}"/>
          </ac:spMkLst>
        </pc:spChg>
        <pc:spChg chg="del">
          <ac:chgData name="Марина Шелагинова" userId="0ce71829d5ccc9b9" providerId="LiveId" clId="{D230640B-3F25-4408-AEB2-39B607849292}" dt="2025-12-15T15:32:46.944" v="1062" actId="478"/>
          <ac:spMkLst>
            <pc:docMk/>
            <pc:sldMk cId="4114549041" sldId="279"/>
            <ac:spMk id="13" creationId="{A5376DCC-C0CA-4C98-43D8-257BA5BC488B}"/>
          </ac:spMkLst>
        </pc:spChg>
        <pc:spChg chg="del">
          <ac:chgData name="Марина Шелагинова" userId="0ce71829d5ccc9b9" providerId="LiveId" clId="{D230640B-3F25-4408-AEB2-39B607849292}" dt="2025-12-15T15:32:48.675" v="1064" actId="478"/>
          <ac:spMkLst>
            <pc:docMk/>
            <pc:sldMk cId="4114549041" sldId="279"/>
            <ac:spMk id="16" creationId="{0EA7344B-30D3-138B-3F15-A09A3CA81636}"/>
          </ac:spMkLst>
        </pc:spChg>
        <pc:spChg chg="del">
          <ac:chgData name="Марина Шелагинова" userId="0ce71829d5ccc9b9" providerId="LiveId" clId="{D230640B-3F25-4408-AEB2-39B607849292}" dt="2025-12-15T15:32:45.536" v="1061" actId="478"/>
          <ac:spMkLst>
            <pc:docMk/>
            <pc:sldMk cId="4114549041" sldId="279"/>
            <ac:spMk id="18" creationId="{8B151706-A3C3-A6CE-87EB-6075689E9BAD}"/>
          </ac:spMkLst>
        </pc:spChg>
        <pc:spChg chg="del mod">
          <ac:chgData name="Марина Шелагинова" userId="0ce71829d5ccc9b9" providerId="LiveId" clId="{D230640B-3F25-4408-AEB2-39B607849292}" dt="2025-12-15T15:32:50.481" v="1066" actId="478"/>
          <ac:spMkLst>
            <pc:docMk/>
            <pc:sldMk cId="4114549041" sldId="279"/>
            <ac:spMk id="19" creationId="{785B4D84-B0D9-C5D0-6A51-F92A76278788}"/>
          </ac:spMkLst>
        </pc:spChg>
        <pc:picChg chg="del">
          <ac:chgData name="Марина Шелагинова" userId="0ce71829d5ccc9b9" providerId="LiveId" clId="{D230640B-3F25-4408-AEB2-39B607849292}" dt="2025-12-15T15:32:54.271" v="1070" actId="478"/>
          <ac:picMkLst>
            <pc:docMk/>
            <pc:sldMk cId="4114549041" sldId="279"/>
            <ac:picMk id="3" creationId="{715FE481-20AD-119F-2967-6FB3C53AFAB9}"/>
          </ac:picMkLst>
        </pc:picChg>
      </pc:sldChg>
      <pc:sldChg chg="modSp add mod">
        <pc:chgData name="Марина Шелагинова" userId="0ce71829d5ccc9b9" providerId="LiveId" clId="{D230640B-3F25-4408-AEB2-39B607849292}" dt="2025-12-16T16:18:47.746" v="1321" actId="1076"/>
        <pc:sldMkLst>
          <pc:docMk/>
          <pc:sldMk cId="222372746" sldId="280"/>
        </pc:sldMkLst>
        <pc:spChg chg="mod">
          <ac:chgData name="Марина Шелагинова" userId="0ce71829d5ccc9b9" providerId="LiveId" clId="{D230640B-3F25-4408-AEB2-39B607849292}" dt="2025-12-15T15:34:55.873" v="1168" actId="20577"/>
          <ac:spMkLst>
            <pc:docMk/>
            <pc:sldMk cId="222372746" sldId="280"/>
            <ac:spMk id="2" creationId="{04C3DF1A-652A-B557-8C2C-C9F9ADC1D59D}"/>
          </ac:spMkLst>
        </pc:spChg>
        <pc:spChg chg="mod">
          <ac:chgData name="Марина Шелагинова" userId="0ce71829d5ccc9b9" providerId="LiveId" clId="{D230640B-3F25-4408-AEB2-39B607849292}" dt="2025-12-16T16:18:47.746" v="1321" actId="1076"/>
          <ac:spMkLst>
            <pc:docMk/>
            <pc:sldMk cId="222372746" sldId="280"/>
            <ac:spMk id="6" creationId="{C7E43E97-A108-FFC5-F967-17DD54C22B36}"/>
          </ac:spMkLst>
        </pc:spChg>
      </pc:sldChg>
      <pc:sldChg chg="addSp delSp modSp add mod">
        <pc:chgData name="Марина Шелагинова" userId="0ce71829d5ccc9b9" providerId="LiveId" clId="{D230640B-3F25-4408-AEB2-39B607849292}" dt="2025-12-15T18:24:40.510" v="1316" actId="1076"/>
        <pc:sldMkLst>
          <pc:docMk/>
          <pc:sldMk cId="1054276591" sldId="281"/>
        </pc:sldMkLst>
        <pc:spChg chg="mod">
          <ac:chgData name="Марина Шелагинова" userId="0ce71829d5ccc9b9" providerId="LiveId" clId="{D230640B-3F25-4408-AEB2-39B607849292}" dt="2025-12-15T18:21:37.289" v="1276" actId="20577"/>
          <ac:spMkLst>
            <pc:docMk/>
            <pc:sldMk cId="1054276591" sldId="281"/>
            <ac:spMk id="2" creationId="{2283DDF7-76F5-8DA3-113E-426CA7FE7FD2}"/>
          </ac:spMkLst>
        </pc:spChg>
        <pc:spChg chg="add mod">
          <ac:chgData name="Марина Шелагинова" userId="0ce71829d5ccc9b9" providerId="LiveId" clId="{D230640B-3F25-4408-AEB2-39B607849292}" dt="2025-12-15T18:23:44.942" v="1308" actId="1076"/>
          <ac:spMkLst>
            <pc:docMk/>
            <pc:sldMk cId="1054276591" sldId="281"/>
            <ac:spMk id="5" creationId="{3704D27C-2EA8-808A-2195-2CD4BEFC214F}"/>
          </ac:spMkLst>
        </pc:spChg>
        <pc:spChg chg="del">
          <ac:chgData name="Марина Шелагинова" userId="0ce71829d5ccc9b9" providerId="LiveId" clId="{D230640B-3F25-4408-AEB2-39B607849292}" dt="2025-12-15T18:21:45.713" v="1279" actId="478"/>
          <ac:spMkLst>
            <pc:docMk/>
            <pc:sldMk cId="1054276591" sldId="281"/>
            <ac:spMk id="9" creationId="{F6B53F23-2E45-1CED-4079-18E25AC2B320}"/>
          </ac:spMkLst>
        </pc:spChg>
        <pc:spChg chg="del">
          <ac:chgData name="Марина Шелагинова" userId="0ce71829d5ccc9b9" providerId="LiveId" clId="{D230640B-3F25-4408-AEB2-39B607849292}" dt="2025-12-15T18:21:44.082" v="1277" actId="478"/>
          <ac:spMkLst>
            <pc:docMk/>
            <pc:sldMk cId="1054276591" sldId="281"/>
            <ac:spMk id="10" creationId="{884C89AD-1F27-0A43-B1C2-DEA5CB7E3480}"/>
          </ac:spMkLst>
        </pc:spChg>
        <pc:spChg chg="del">
          <ac:chgData name="Марина Шелагинова" userId="0ce71829d5ccc9b9" providerId="LiveId" clId="{D230640B-3F25-4408-AEB2-39B607849292}" dt="2025-12-15T18:21:44.870" v="1278" actId="478"/>
          <ac:spMkLst>
            <pc:docMk/>
            <pc:sldMk cId="1054276591" sldId="281"/>
            <ac:spMk id="11" creationId="{B6F4DF97-9343-8A68-E712-4675914CF2E0}"/>
          </ac:spMkLst>
        </pc:spChg>
        <pc:picChg chg="add mod modCrop">
          <ac:chgData name="Марина Шелагинова" userId="0ce71829d5ccc9b9" providerId="LiveId" clId="{D230640B-3F25-4408-AEB2-39B607849292}" dt="2025-12-15T18:24:40.510" v="1316" actId="1076"/>
          <ac:picMkLst>
            <pc:docMk/>
            <pc:sldMk cId="1054276591" sldId="281"/>
            <ac:picMk id="3" creationId="{DB6692CA-C696-2BA7-E54B-2DA8E08EF08C}"/>
          </ac:picMkLst>
        </pc:picChg>
        <pc:picChg chg="del">
          <ac:chgData name="Марина Шелагинова" userId="0ce71829d5ccc9b9" providerId="LiveId" clId="{D230640B-3F25-4408-AEB2-39B607849292}" dt="2025-12-15T18:21:28.816" v="1261" actId="478"/>
          <ac:picMkLst>
            <pc:docMk/>
            <pc:sldMk cId="1054276591" sldId="281"/>
            <ac:picMk id="4" creationId="{073BFF92-3365-6261-F8B9-A2E0109C0FF4}"/>
          </ac:picMkLst>
        </pc:picChg>
        <pc:picChg chg="del">
          <ac:chgData name="Марина Шелагинова" userId="0ce71829d5ccc9b9" providerId="LiveId" clId="{D230640B-3F25-4408-AEB2-39B607849292}" dt="2025-12-15T18:21:28.348" v="1260" actId="478"/>
          <ac:picMkLst>
            <pc:docMk/>
            <pc:sldMk cId="1054276591" sldId="281"/>
            <ac:picMk id="6" creationId="{B0E6EB47-F11E-8D54-D5E4-EC22F603AF22}"/>
          </ac:picMkLst>
        </pc:picChg>
        <pc:picChg chg="del">
          <ac:chgData name="Марина Шелагинова" userId="0ce71829d5ccc9b9" providerId="LiveId" clId="{D230640B-3F25-4408-AEB2-39B607849292}" dt="2025-12-15T18:21:29.313" v="1262" actId="478"/>
          <ac:picMkLst>
            <pc:docMk/>
            <pc:sldMk cId="1054276591" sldId="281"/>
            <ac:picMk id="8" creationId="{3083BF25-A374-6E4B-F108-FB583622AC7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B412E-E0CB-34A2-0549-1A9BA0866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997AAD-B2E9-ABB7-3365-3146AE5D64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A754D3-750E-2DCE-2C7D-EA214665A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7D9DD-15DF-91AD-E707-D84B70BB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4E942A-6D38-E60B-F7DD-B5093226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4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FC5D5-1E98-6CA6-8CA5-BBF71D2B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CBD1D6-FA9F-68AC-498E-4AC2AFAD1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A4369E-953F-B41A-7A08-40693A85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557F24-BE09-6D95-F096-5441C8C8E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495962-1E06-E8E6-282A-4531736A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89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407EA13-04C5-CE10-E5E2-D1EF37769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A28BE4-C877-2DB5-3456-44B86394F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63AC96-7E19-E60C-D495-75016CFDF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048A7F-2A4E-41E0-AA28-1B489BEC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85AD2B-EDB8-04DF-2A3A-C2BB33C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501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F393E-C779-34DF-C68C-37E693FF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F79F2-B653-7B9F-57DD-25A3CC3D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78F428-5F68-4101-D421-90EFDC961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D18005-B527-6A27-2D5C-D14604A9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741E9E-2264-0055-BCF3-D7BCC3C7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47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B4ADA-E976-197F-C4FE-72779EA9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7E51CA-F5B1-B6AD-8C29-D8ABB4517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D691C2-750B-2D63-3DF2-4967EB18D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6D588F-7B9B-FC65-7FAA-37308CE2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0B8D87-A185-541C-4E3D-3F3781FA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32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7BDEA4-D310-9CC4-7E70-B84FF428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8FD43E-DAD1-BF7A-4DC6-22FB56F21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62173D-A1AC-1B1F-8632-8FF2EA540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45DFF5-81BE-C013-DD0E-E0E0296FB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7948325-E3D1-880B-EFE2-E039955F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ECA4B5-3FEA-F3D6-6CC0-24B0109A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96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3A9FB-7926-58B4-0D26-62891E33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973A47-DC6C-B9FC-12BC-D63387F8E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87A0E67-7753-B3DD-2003-00E38D785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ACFA417-3B7E-2061-D233-D2949B8FD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A347BB0-9369-A5C3-7435-A0E423ADD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B8E42BA-950B-80F5-D21D-573F8277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07379B5-0614-D248-05D6-D0A0D5EB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71A79CD-C019-9F77-9136-92337F01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5998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1599E0-2D7A-7106-4C31-86D0ED5D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786B3B-0001-7BE0-5FD2-ED1FB300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4A2E98F-1081-BC30-23E6-E859328C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86F131-2422-1EE6-974A-2D1C85F2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07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849893-59CC-08A8-7AB2-A5B7E7B0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2394F4-4453-9DB0-6E87-77134936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8DE225-3FF6-DEF8-8620-4AEA420C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54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F013F-9FB0-9B5F-F78D-3E268E42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D67C1A-DDDA-E262-1288-50137D16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41895-FAD7-E3F6-BC0A-7AF2F4CF3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8D5E0C-B974-5D15-798E-AE994AC1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9A0BCC-8480-282A-FC22-BA6EE266A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F432F5-DB33-CBEC-49C6-0B654E28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04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EA680-3ABC-58C6-AE2D-C6BD3668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486B059-F77B-1495-3ED8-A7D162986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9D76EB-A3BF-18E1-420C-3A0CA0CC6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07DB4E-8E1D-FF2C-87D5-ABEF5D42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75997D-27BA-7D64-D5BB-2CCBBBB9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354BBF-1AD5-071C-DB13-FA22027D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91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4945C-128F-D54D-AB53-34162B3C8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6E4B83-605F-DE79-C477-99F88D5DB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B5D850-B1DF-8B9E-3561-F55373FCE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516E5E-7EE6-4E80-AD88-866B5D918F1F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89C254-8F35-6F8A-8654-565F358BD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83E195-1265-27E9-4309-7BD2645DC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5B1547-BB40-4029-A2C4-87074B2517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71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54501-1DA7-4998-5D14-4D0424FA9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7114" y="175099"/>
            <a:ext cx="10272409" cy="300756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 автоматической станции «Луна-21» на орбиту Земли с помощью ракеты-носителя «Протон–К»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A7B4C5-3C1B-E3E5-43D8-68905BCE6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697" y="3889342"/>
            <a:ext cx="7710792" cy="2623664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группы М8О-110БВ-25: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Баранова Д. А.		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Брандыс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Е.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Мухамедьянова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 И.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Шелагинова М. В.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50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BA364-1AB0-C118-01F8-42F9E30C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64F2CE-6AF8-B69E-0EF4-C855713C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0228F-19B3-BCB4-A21D-B0DCA0E2BCED}"/>
              </a:ext>
            </a:extLst>
          </p:cNvPr>
          <p:cNvSpPr txBox="1"/>
          <p:nvPr/>
        </p:nvSpPr>
        <p:spPr>
          <a:xfrm>
            <a:off x="1589093" y="1118295"/>
            <a:ext cx="901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кода, реализующего математическую модель</a:t>
            </a: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C1CA064-3052-E4C0-8297-56AA8BBC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12" y="1882948"/>
            <a:ext cx="5631638" cy="3269420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5CE564C-4CC2-A317-24C8-04E699FC3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851" y="1882948"/>
            <a:ext cx="5764812" cy="43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E172B-F66E-C295-C2A2-2FF9D5C0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ED112-4C51-5977-92A9-7D072C09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C141F-DE2F-399F-97DF-C9C20936825B}"/>
              </a:ext>
            </a:extLst>
          </p:cNvPr>
          <p:cNvSpPr txBox="1"/>
          <p:nvPr/>
        </p:nvSpPr>
        <p:spPr>
          <a:xfrm>
            <a:off x="1589093" y="1118295"/>
            <a:ext cx="901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кода, реализующего математическую модель</a:t>
            </a:r>
          </a:p>
        </p:txBody>
      </p:sp>
      <p:pic>
        <p:nvPicPr>
          <p:cNvPr id="6" name="Рисунок 5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0E67516-8941-5EEF-62F7-298CF8F7D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3" y="1895468"/>
            <a:ext cx="5577225" cy="3625942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40756C2-094F-BFAD-176B-8120C3A5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666" y="1895468"/>
            <a:ext cx="5990937" cy="362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9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0227F-7824-1DB2-D638-60B04DB94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D7002-F367-ECEF-8759-3D690859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текст, линия, Граф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C3FC00-EDD6-7551-D6A2-EF9672A3B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0" y="1977592"/>
            <a:ext cx="3833788" cy="290281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D33237-4315-2458-3777-0DA34E8E7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415" y="1977592"/>
            <a:ext cx="3810585" cy="29028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6DBBF-A2A8-637A-02B5-D57423834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938" y="1977592"/>
            <a:ext cx="4002124" cy="29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2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D4E0F2-F60E-3410-D18C-E6B287756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0176E-7F41-6B54-B8AD-9E519AE6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5B32CA-4270-6357-7122-FE8D8CAE5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0" y="1977592"/>
            <a:ext cx="3808626" cy="29028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BDCD119-442D-871B-544F-811869324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562" y="1977592"/>
            <a:ext cx="3716876" cy="29028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C1B4DC-FAE6-A2E2-F054-DEC6F465E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374" y="1977592"/>
            <a:ext cx="3780348" cy="29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0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E1544-967D-2F04-F75A-190A2003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1094F-257B-2D74-345E-62E8E284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EB48E7-D4F0-5872-C42D-5DE5E1460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9" y="1664649"/>
            <a:ext cx="5317708" cy="41476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45C2BB-4310-02FA-DBCD-8F25EA219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405" y="1664649"/>
            <a:ext cx="5231920" cy="41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10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74FD27-775A-786E-E4CB-35F5D26DE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092BB-14E6-59E7-F6B7-24FD149B4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СИМУЛЯЦИЯ В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космический корабль, транспорт, ракета, пространств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A1FFC6D-BB08-4751-F486-7C2C678A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36" t="4974" r="4864"/>
          <a:stretch>
            <a:fillRect/>
          </a:stretch>
        </p:blipFill>
        <p:spPr>
          <a:xfrm>
            <a:off x="4059369" y="1834157"/>
            <a:ext cx="3736575" cy="2956216"/>
          </a:xfrm>
          <a:prstGeom prst="rect">
            <a:avLst/>
          </a:prstGeom>
        </p:spPr>
      </p:pic>
      <p:pic>
        <p:nvPicPr>
          <p:cNvPr id="6" name="Рисунок 5" descr="Изображение выглядит как ракета, транспорт, на открытом воздухе, космический корабль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19E817-0EBC-4250-27B4-3A6B764396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88"/>
          <a:stretch>
            <a:fillRect/>
          </a:stretch>
        </p:blipFill>
        <p:spPr>
          <a:xfrm>
            <a:off x="251204" y="1662057"/>
            <a:ext cx="3628999" cy="3300417"/>
          </a:xfrm>
          <a:prstGeom prst="rect">
            <a:avLst/>
          </a:prstGeom>
        </p:spPr>
      </p:pic>
      <p:pic>
        <p:nvPicPr>
          <p:cNvPr id="8" name="Рисунок 7" descr="Изображение выглядит как пространство, Космическое пространство, космический корабль, транспор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1C79D8-CB40-7865-EA9A-88D7637FA3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725"/>
          <a:stretch>
            <a:fillRect/>
          </a:stretch>
        </p:blipFill>
        <p:spPr>
          <a:xfrm>
            <a:off x="7941038" y="2109027"/>
            <a:ext cx="3971131" cy="2639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A62D0E-59E5-5D06-6271-440743E93A99}"/>
              </a:ext>
            </a:extLst>
          </p:cNvPr>
          <p:cNvSpPr txBox="1"/>
          <p:nvPr/>
        </p:nvSpPr>
        <p:spPr>
          <a:xfrm>
            <a:off x="884898" y="5142616"/>
            <a:ext cx="23616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Взлёт ракеты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0FF28-3473-3ACB-0F29-D3D38C0BE861}"/>
              </a:ext>
            </a:extLst>
          </p:cNvPr>
          <p:cNvSpPr txBox="1"/>
          <p:nvPr/>
        </p:nvSpPr>
        <p:spPr>
          <a:xfrm>
            <a:off x="4025296" y="5142616"/>
            <a:ext cx="37706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Отсоединение первой</a:t>
            </a:r>
          </a:p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06056-BC11-A450-CF7E-CD58DD3937D3}"/>
              </a:ext>
            </a:extLst>
          </p:cNvPr>
          <p:cNvSpPr txBox="1"/>
          <p:nvPr/>
        </p:nvSpPr>
        <p:spPr>
          <a:xfrm>
            <a:off x="8055289" y="5142615"/>
            <a:ext cx="3742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Отсоединение второй</a:t>
            </a:r>
          </a:p>
          <a:p>
            <a:pPr algn="ctr"/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ступени</a:t>
            </a:r>
          </a:p>
        </p:txBody>
      </p:sp>
    </p:spTree>
    <p:extLst>
      <p:ext uri="{BB962C8B-B14F-4D97-AF65-F5344CB8AC3E}">
        <p14:creationId xmlns:p14="http://schemas.microsoft.com/office/powerpoint/2010/main" val="2809431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E96DD-6E05-0219-1225-9B8F317E9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83DDF7-76F5-8DA3-113E-426CA7FE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НАШИ МАТЕРИАЛЫ</a:t>
            </a:r>
          </a:p>
        </p:txBody>
      </p:sp>
      <p:pic>
        <p:nvPicPr>
          <p:cNvPr id="3" name="Рисунок 2" descr="Изображение выглядит как шаблон, белый, пиксель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B6692CA-C696-2BA7-E54B-2DA8E08EF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8" t="10935" r="10995" b="10893"/>
          <a:stretch>
            <a:fillRect/>
          </a:stretch>
        </p:blipFill>
        <p:spPr bwMode="auto">
          <a:xfrm>
            <a:off x="4476662" y="1807724"/>
            <a:ext cx="3238671" cy="32425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04D27C-2EA8-808A-2195-2CD4BEFC214F}"/>
              </a:ext>
            </a:extLst>
          </p:cNvPr>
          <p:cNvSpPr txBox="1"/>
          <p:nvPr/>
        </p:nvSpPr>
        <p:spPr>
          <a:xfrm>
            <a:off x="5426584" y="5324204"/>
            <a:ext cx="1338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7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CE51B7-3603-E689-2D24-AB88C68FC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01DE7-ED1F-88F0-0990-550FE0FB8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11D35-F92D-F7D8-987C-C2A3015FE329}"/>
              </a:ext>
            </a:extLst>
          </p:cNvPr>
          <p:cNvSpPr txBox="1"/>
          <p:nvPr/>
        </p:nvSpPr>
        <p:spPr>
          <a:xfrm>
            <a:off x="838200" y="1259175"/>
            <a:ext cx="109971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Цели достигнуты: изучены миссия, её значение и технические особенности, включая ракету-носитель «Протон-К».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Разработана модель: создана и реализована на Python физико-математическая модель выведения аппарата на орбиту.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Проведена симуляция: в </a:t>
            </a:r>
            <a:r>
              <a:rPr lang="ru-RU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Program успешно воссоздан запуск и получены данные, качественно совпадающие с расчётными.</a:t>
            </a:r>
          </a:p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Вывод: сравнение расчётных данных математической модели с данными, полученными в ходе симуляции в KSP, показало, что графики основных параметров движения (высоты, скоростей, ускорений и масс) в целом совпадают по форме и характеру изменения во времени. Но в то же время наблюдаются количественные расхождения между расчётными и симуляционными данными, которое объясняется как ограничениями визуализации и внутренней физики KSP, так и неполнотой математической модели, которая не учитывает всех факторов реального и симулированного полёта. Несмотря на это, качественное совпадение графиков подтверждает корректность разработанной модели и позволяет считать её пригодной для анализа и учебного моделирования процессов выведения ракеты на орбиту.</a:t>
            </a:r>
          </a:p>
        </p:txBody>
      </p:sp>
    </p:spTree>
    <p:extLst>
      <p:ext uri="{BB962C8B-B14F-4D97-AF65-F5344CB8AC3E}">
        <p14:creationId xmlns:p14="http://schemas.microsoft.com/office/powerpoint/2010/main" val="293568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E58D2D-01D6-7573-956B-DE41E83B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37E869-45E7-D0CB-F3B0-D74725AE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1668"/>
            <a:ext cx="4148847" cy="24490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детально изучить, теоретически смоделировать и практически реализовать в среде симулятора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Kerbal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Space Program (KSP) ключевой этап миссии: вывод автоматической станции «Луна-21» на орбиту Земли с использованием ракеты-носителя «Протон–К».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694FBA1-8423-0453-0C30-BA5753B8C8C9}"/>
              </a:ext>
            </a:extLst>
          </p:cNvPr>
          <p:cNvSpPr txBox="1">
            <a:spLocks/>
          </p:cNvSpPr>
          <p:nvPr/>
        </p:nvSpPr>
        <p:spPr>
          <a:xfrm>
            <a:off x="6096000" y="1371667"/>
            <a:ext cx="5257800" cy="4898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Изучить исторические данные, технические характеристики и конструктивные особенности автоматической станции «Луна-21» и ракеты-носителя «Протон-К».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Разработать детализированную физико-математическую модель.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Реализовать разработанную математическую модель в виде программы на языке Python.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Провести виртуальный запуск и выведение аппарата на орбиту Земли в KSP, фиксируя параметры полёта в реальном времени.</a:t>
            </a:r>
          </a:p>
          <a:p>
            <a:pPr marL="0" lvl="0" indent="0">
              <a:buNone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Сравнить полученные данные из виртуального полёта с расчётными данными математической модели.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7335C-DD80-A12E-A18B-695B043C7167}"/>
              </a:ext>
            </a:extLst>
          </p:cNvPr>
          <p:cNvSpPr txBox="1"/>
          <p:nvPr/>
        </p:nvSpPr>
        <p:spPr>
          <a:xfrm>
            <a:off x="838200" y="3820741"/>
            <a:ext cx="44925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Роли участников: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Баранова Д. А. – пилот-инструктор	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Брандыс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В. Е. – аналитик данных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Мухамедьянова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А. И. – программист 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Шелагинова М. В. – исследователь 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932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D00979-DA8F-2762-0723-7FF35C75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F5611C-787B-F512-04F6-1DCAE129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9369357" cy="185403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Миссия автоматической станции «Луна-21» и «Луноход-2»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9A04817F-9BBA-44B5-9E7E-A2A378FD2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8" y="1839675"/>
            <a:ext cx="6086775" cy="43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A7AD88-1E2A-A658-EFF6-757255DD781A}"/>
              </a:ext>
            </a:extLst>
          </p:cNvPr>
          <p:cNvSpPr txBox="1"/>
          <p:nvPr/>
        </p:nvSpPr>
        <p:spPr>
          <a:xfrm>
            <a:off x="2785620" y="5959778"/>
            <a:ext cx="15184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Луна-21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E3EB2A-C038-DCB4-C7C5-BD312699C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5442"/>
            <a:ext cx="5471335" cy="5471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82D57-9E4B-0DCF-278E-BA2C7C65E63D}"/>
              </a:ext>
            </a:extLst>
          </p:cNvPr>
          <p:cNvSpPr txBox="1"/>
          <p:nvPr/>
        </p:nvSpPr>
        <p:spPr>
          <a:xfrm>
            <a:off x="7885734" y="5959778"/>
            <a:ext cx="1891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Луноход-2</a:t>
            </a:r>
          </a:p>
        </p:txBody>
      </p:sp>
    </p:spTree>
    <p:extLst>
      <p:ext uri="{BB962C8B-B14F-4D97-AF65-F5344CB8AC3E}">
        <p14:creationId xmlns:p14="http://schemas.microsoft.com/office/powerpoint/2010/main" val="257185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7C83F-BDF3-AA01-05FB-EB069F8CD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61002-0CDC-3D97-2DEB-AED053993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Ракета-носитель «Протон-К»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833450CB-20EB-4B09-618F-794CA181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8217">
            <a:off x="631824" y="1812374"/>
            <a:ext cx="3618311" cy="48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8DEA0-F8FF-C94A-363B-5703CAA003FB}"/>
              </a:ext>
            </a:extLst>
          </p:cNvPr>
          <p:cNvSpPr txBox="1"/>
          <p:nvPr/>
        </p:nvSpPr>
        <p:spPr>
          <a:xfrm>
            <a:off x="3684913" y="3429000"/>
            <a:ext cx="5439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Грузоподъёмность: До ~6 т к Луне (с разгонным блоком «Д»).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Масса ПН «Луны-21»: ~2 т (посадочная платформа + «Луноход-2»).</a:t>
            </a:r>
          </a:p>
          <a:p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Надёжность: Отработанная система к 1973 г., успешно использовалась в лунных миссиях («Луна-16», «Луна-17»).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539C7-06D4-9A31-B683-8A8030462F6F}"/>
              </a:ext>
            </a:extLst>
          </p:cNvPr>
          <p:cNvSpPr txBox="1"/>
          <p:nvPr/>
        </p:nvSpPr>
        <p:spPr>
          <a:xfrm>
            <a:off x="3684913" y="1382311"/>
            <a:ext cx="84371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Ракета-носитель "Протон-К" — это советская тяжелая ракета, ставшая одной из самых массовых и надежных в своем классе. Её разработка началась в начале 1960-х годов, а первый успешный пуск состоялся в 1967 году. Всего за 45 лет эксплуатации (до 2012 года) было выполнено 311 пусков.</a:t>
            </a:r>
          </a:p>
        </p:txBody>
      </p:sp>
    </p:spTree>
    <p:extLst>
      <p:ext uri="{BB962C8B-B14F-4D97-AF65-F5344CB8AC3E}">
        <p14:creationId xmlns:p14="http://schemas.microsoft.com/office/powerpoint/2010/main" val="419782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345F3E-24DF-A83B-BBDB-11381203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6FA61-7CA3-40AC-C277-298845D5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ФИЗИКО-МАТЕМАТИЧЕСКАЯ МОДЕЛЬ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28EF0-8830-3918-2F7D-A1F7A4525308}"/>
                  </a:ext>
                </a:extLst>
              </p:cNvPr>
              <p:cNvSpPr txBox="1"/>
              <p:nvPr/>
            </p:nvSpPr>
            <p:spPr>
              <a:xfrm>
                <a:off x="3722450" y="1230448"/>
                <a:ext cx="3002604" cy="679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Сила тяги двигателей</a:t>
                </a:r>
                <a14:m>
                  <m:oMath xmlns:m="http://schemas.openxmlformats.org/officeDocument/2006/math">
                    <m:r>
                      <a:rPr lang="ru-RU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тяг</m:t>
                          </m:r>
                        </m:sub>
                      </m:sSub>
                      <m:r>
                        <a:rPr lang="ru-RU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28EF0-8830-3918-2F7D-A1F7A4525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450" y="1230448"/>
                <a:ext cx="3002604" cy="679930"/>
              </a:xfrm>
              <a:prstGeom prst="rect">
                <a:avLst/>
              </a:prstGeom>
              <a:blipFill>
                <a:blip r:embed="rId3"/>
                <a:stretch>
                  <a:fillRect t="-5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CBB96-AC26-4CBE-5F2A-A8DE954A64F7}"/>
                  </a:ext>
                </a:extLst>
              </p:cNvPr>
              <p:cNvSpPr txBox="1"/>
              <p:nvPr/>
            </p:nvSpPr>
            <p:spPr>
              <a:xfrm>
                <a:off x="3143656" y="3756314"/>
                <a:ext cx="6232187" cy="1112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аэродинамического сопротивления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𝑀𝐺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  <m:sSup>
                                    <m:sSup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DCBB96-AC26-4CBE-5F2A-A8DE954A6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56" y="3756314"/>
                <a:ext cx="6232187" cy="1112228"/>
              </a:xfrm>
              <a:prstGeom prst="rect">
                <a:avLst/>
              </a:prstGeom>
              <a:blipFill>
                <a:blip r:embed="rId4"/>
                <a:stretch>
                  <a:fillRect t="-27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963E4-E02D-1E0C-65EC-43CB78B2B550}"/>
                  </a:ext>
                </a:extLst>
              </p:cNvPr>
              <p:cNvSpPr txBox="1"/>
              <p:nvPr/>
            </p:nvSpPr>
            <p:spPr>
              <a:xfrm>
                <a:off x="480023" y="4783851"/>
                <a:ext cx="3488042" cy="1163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Менделеева-</a:t>
                </a:r>
                <a:r>
                  <a:rPr lang="ru-RU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Клапейрона</a:t>
                </a:r>
                <a:endPara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𝑝𝑀</m:t>
                          </m:r>
                        </m:num>
                        <m:den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0963E4-E02D-1E0C-65EC-43CB78B2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23" y="4783851"/>
                <a:ext cx="3488042" cy="1163075"/>
              </a:xfrm>
              <a:prstGeom prst="rect">
                <a:avLst/>
              </a:prstGeom>
              <a:blipFill>
                <a:blip r:embed="rId5"/>
                <a:stretch>
                  <a:fillRect t="-31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4C3810-F80B-6DE5-D8A0-9AB1BC164BDA}"/>
                  </a:ext>
                </a:extLst>
              </p:cNvPr>
              <p:cNvSpPr txBox="1"/>
              <p:nvPr/>
            </p:nvSpPr>
            <p:spPr>
              <a:xfrm>
                <a:off x="3607875" y="3010330"/>
                <a:ext cx="6096000" cy="776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Зависимость давления от высоты над уровнем моря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𝑀𝑔h</m:t>
                              </m:r>
                            </m:num>
                            <m:den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4C3810-F80B-6DE5-D8A0-9AB1BC164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875" y="3010330"/>
                <a:ext cx="6096000" cy="776623"/>
              </a:xfrm>
              <a:prstGeom prst="rect">
                <a:avLst/>
              </a:prstGeom>
              <a:blipFill>
                <a:blip r:embed="rId6"/>
                <a:stretch>
                  <a:fillRect t="-47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4C7D9-CACC-1910-86FE-D931A7678EF6}"/>
                  </a:ext>
                </a:extLst>
              </p:cNvPr>
              <p:cNvSpPr txBox="1"/>
              <p:nvPr/>
            </p:nvSpPr>
            <p:spPr>
              <a:xfrm>
                <a:off x="3249037" y="2081358"/>
                <a:ext cx="7153073" cy="928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Зависимость ускорения свободного падения от высоты</a:t>
                </a:r>
                <a:endParaRPr lang="ru-RU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ru-RU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ru-RU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B4C7D9-CACC-1910-86FE-D931A7678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037" y="2081358"/>
                <a:ext cx="7153073" cy="928972"/>
              </a:xfrm>
              <a:prstGeom prst="rect">
                <a:avLst/>
              </a:prstGeom>
              <a:blipFill>
                <a:blip r:embed="rId7"/>
                <a:stretch>
                  <a:fillRect t="-32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4E1FC0-E44B-7774-678C-0EBA09BB1297}"/>
                  </a:ext>
                </a:extLst>
              </p:cNvPr>
              <p:cNvSpPr txBox="1"/>
              <p:nvPr/>
            </p:nvSpPr>
            <p:spPr>
              <a:xfrm>
                <a:off x="6668327" y="1223928"/>
                <a:ext cx="2159540" cy="799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Сила тяжести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тяж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4E1FC0-E44B-7774-678C-0EBA09BB1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327" y="1223928"/>
                <a:ext cx="2159540" cy="799963"/>
              </a:xfrm>
              <a:prstGeom prst="rect">
                <a:avLst/>
              </a:prstGeom>
              <a:blipFill>
                <a:blip r:embed="rId8"/>
                <a:stretch>
                  <a:fillRect t="-4580" b="-30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E43AA0-2A59-B3BF-BFA6-E22E5C29CFE1}"/>
                  </a:ext>
                </a:extLst>
              </p:cNvPr>
              <p:cNvSpPr txBox="1"/>
              <p:nvPr/>
            </p:nvSpPr>
            <p:spPr>
              <a:xfrm>
                <a:off x="8464961" y="3768239"/>
                <a:ext cx="3076617" cy="1465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Второй закон Ньютона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ru-RU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тяг</m:t>
                          </m:r>
                        </m:sub>
                      </m:sSub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сопр</m:t>
                          </m:r>
                        </m:sub>
                      </m:sSub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ru-RU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тяж</m:t>
                          </m:r>
                        </m:sub>
                      </m:sSub>
                      <m:r>
                        <a:rPr lang="ru-RU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E43AA0-2A59-B3BF-BFA6-E22E5C29C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961" y="3768239"/>
                <a:ext cx="3076617" cy="1465851"/>
              </a:xfrm>
              <a:prstGeom prst="rect">
                <a:avLst/>
              </a:prstGeom>
              <a:blipFill>
                <a:blip r:embed="rId9"/>
                <a:stretch>
                  <a:fillRect t="-2075" b="-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6C03D-DB5E-B94C-F8A0-3F0D126431DB}"/>
                  </a:ext>
                </a:extLst>
              </p:cNvPr>
              <p:cNvSpPr txBox="1"/>
              <p:nvPr/>
            </p:nvSpPr>
            <p:spPr>
              <a:xfrm>
                <a:off x="9272811" y="1246777"/>
                <a:ext cx="19497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Изменение угла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u-RU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6C03D-DB5E-B94C-F8A0-3F0D12643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811" y="1246777"/>
                <a:ext cx="1949701" cy="646331"/>
              </a:xfrm>
              <a:prstGeom prst="rect">
                <a:avLst/>
              </a:prstGeom>
              <a:blipFill>
                <a:blip r:embed="rId10"/>
                <a:stretch>
                  <a:fillRect l="-2500" t="-5660" b="-66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 descr="Изображение выглядит как рисунок, диаграмма, зарисовк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33C9B85-DD63-F98F-2F4B-7B17080CAD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488" y="1370318"/>
            <a:ext cx="2945877" cy="27920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B6F88-3746-1CC7-1E37-87AA53B2E348}"/>
                  </a:ext>
                </a:extLst>
              </p:cNvPr>
              <p:cNvSpPr txBox="1"/>
              <p:nvPr/>
            </p:nvSpPr>
            <p:spPr>
              <a:xfrm>
                <a:off x="4020765" y="4807799"/>
                <a:ext cx="4100225" cy="1175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Ускорение, спроецированное на ось 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OX</a:t>
                </a:r>
                <a:endParaRPr lang="ru-RU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1"/>
                              </a:solidFill>
                            </a:rPr>
                            <m:t>𝑎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</a:rPr>
                                <m:t>тяг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</a:rPr>
                            <m:t>− 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</a:rPr>
                                <m:t>сопр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</a:rPr>
                            <m:t>𝑚</m:t>
                          </m:r>
                        </m:den>
                      </m:f>
                      <m:func>
                        <m:funcPr>
                          <m:ctrlPr>
                            <a:rPr lang="ru-RU" i="1">
                              <a:solidFill>
                                <a:schemeClr val="bg1"/>
                              </a:solidFill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</a:rPr>
                                <m:t>𝛼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</a:rPr>
                                <m:t>𝛽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</a:rPr>
                                <m:t>h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B6F88-3746-1CC7-1E37-87AA53B2E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765" y="4807799"/>
                <a:ext cx="4100225" cy="1175386"/>
              </a:xfrm>
              <a:prstGeom prst="rect">
                <a:avLst/>
              </a:prstGeom>
              <a:blipFill>
                <a:blip r:embed="rId12"/>
                <a:stretch>
                  <a:fillRect l="-1339" t="-3125" r="-2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6944E6-63C2-275E-468F-EBE0B4250A3B}"/>
                  </a:ext>
                </a:extLst>
              </p:cNvPr>
              <p:cNvSpPr txBox="1"/>
              <p:nvPr/>
            </p:nvSpPr>
            <p:spPr>
              <a:xfrm>
                <a:off x="3915365" y="5792713"/>
                <a:ext cx="4230710" cy="1184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Ускорение, спроецированное на ось 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OY</a:t>
                </a:r>
                <a:endParaRPr lang="ru-RU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тяг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сопр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тяж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>
                  <a:solidFill>
                    <a:schemeClr val="bg1"/>
                  </a:solidFill>
                </a:endParaRPr>
              </a:p>
              <a:p>
                <a:pPr algn="ctr"/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6944E6-63C2-275E-468F-EBE0B4250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365" y="5792713"/>
                <a:ext cx="4230710" cy="1184427"/>
              </a:xfrm>
              <a:prstGeom prst="rect">
                <a:avLst/>
              </a:prstGeom>
              <a:blipFill>
                <a:blip r:embed="rId13"/>
                <a:stretch>
                  <a:fillRect t="-25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21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890BE5-717E-1A6D-69B1-9B98C1673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71665-1241-D814-99C6-F3BBD58B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УРАВНЕНИЙ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D8AAD-C366-8947-B9E6-3A7C8602C2B3}"/>
                  </a:ext>
                </a:extLst>
              </p:cNvPr>
              <p:cNvSpPr txBox="1"/>
              <p:nvPr/>
            </p:nvSpPr>
            <p:spPr>
              <a:xfrm>
                <a:off x="2441642" y="1322962"/>
                <a:ext cx="7308715" cy="59910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500" i="1" smtClean="0">
                              <a:solidFill>
                                <a:schemeClr val="bg1"/>
                              </a:solidFill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500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𝑉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𝜌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𝑉</m:t>
                                              </m:r>
                                            </m:e>
                                            <m:sup>
                                              <m: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h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0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𝑀𝑔h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𝐾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+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500" dirty="0"/>
              </a:p>
              <a:p>
                <a:pPr/>
                <a:endParaRPr lang="ru-RU" sz="2500" dirty="0"/>
              </a:p>
              <a:p>
                <a:endParaRPr lang="ru-RU" sz="2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4D8AAD-C366-8947-B9E6-3A7C8602C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642" y="1322962"/>
                <a:ext cx="7308715" cy="5991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54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39BE8-A496-84E5-7BE7-C5F0C31A9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C3DF1A-652A-B557-8C2C-C9F9ADC1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НОРМАЛЬНАЯ ФОРМА КОШИ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43E97-A108-FFC5-F967-17DD54C22B36}"/>
                  </a:ext>
                </a:extLst>
              </p:cNvPr>
              <p:cNvSpPr txBox="1"/>
              <p:nvPr/>
            </p:nvSpPr>
            <p:spPr>
              <a:xfrm>
                <a:off x="1416995" y="1216025"/>
                <a:ext cx="9358010" cy="5780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500" i="1" smtClean="0">
                              <a:solidFill>
                                <a:schemeClr val="bg1"/>
                              </a:solidFill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500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̇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𝑀𝐺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𝑅𝑇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ru-RU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𝑟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sup>
                                          </m:s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𝑀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𝑚</m:t>
                                  </m:r>
                                </m:den>
                              </m:f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тяг</m:t>
                                          </m:r>
                                        </m:sub>
                                      </m:s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>
                                        <m:f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sSup>
                                            <m:sSupPr>
                                              <m:ctrlPr>
                                                <a:rPr lang="ru-RU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500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𝑀𝐺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𝑀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𝑦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5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𝑅𝑇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ru-RU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𝑟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US" sz="25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25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sup>
                                          </m:s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𝑀</m:t>
                                          </m:r>
                                        </m:num>
                                        <m:den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𝑅𝑇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𝑆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500">
                                          <a:solidFill>
                                            <a:schemeClr val="bg1"/>
                                          </a:solidFill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𝛼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𝐾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ru-RU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+</m:t>
                                          </m:r>
                                          <m:r>
                                            <a:rPr lang="en-US" sz="2500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𝑉</m:t>
                              </m:r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 = </m:t>
                              </m:r>
                              <m:rad>
                                <m:radPr>
                                  <m:degHide m:val="on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+ </m:t>
                                  </m:r>
                                  <m:sSubSup>
                                    <m:sSubSupPr>
                                      <m:ctrlPr>
                                        <a:rPr lang="ru-RU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en-US" sz="2500" i="1">
                                          <a:solidFill>
                                            <a:schemeClr val="bg1"/>
                                          </a:solidFill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acc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𝑚</m:t>
                                  </m:r>
                                </m:e>
                              </m:acc>
                              <m:r>
                                <a:rPr lang="en-US" sz="2500" i="1">
                                  <a:solidFill>
                                    <a:schemeClr val="bg1"/>
                                  </a:solidFill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ru-RU" sz="2500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solidFill>
                                        <a:schemeClr val="bg1"/>
                                      </a:solidFill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ru-RU" sz="2500" dirty="0">
                  <a:solidFill>
                    <a:schemeClr val="bg1"/>
                  </a:solidFill>
                </a:endParaRPr>
              </a:p>
              <a:p>
                <a:endParaRPr lang="ru-RU" sz="2400" dirty="0"/>
              </a:p>
              <a:p>
                <a:endParaRPr lang="ru-RU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E43E97-A108-FFC5-F967-17DD54C22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995" y="1216025"/>
                <a:ext cx="9358010" cy="5780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7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241A6-6E2F-B50B-A1C4-215DD895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A5F0C-8D46-B13F-113B-E9ED820BD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pic>
        <p:nvPicPr>
          <p:cNvPr id="3" name="Рисунок 2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F817930-E950-B782-2ABA-2E9323DEF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576"/>
          <a:stretch>
            <a:fillRect/>
          </a:stretch>
        </p:blipFill>
        <p:spPr>
          <a:xfrm>
            <a:off x="1569679" y="1810793"/>
            <a:ext cx="3930868" cy="4912333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3B35304-849D-F6E7-8AFC-2AA85AF3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455" y="1810792"/>
            <a:ext cx="4223017" cy="4912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55075-A419-2C63-7141-554E9CE2939C}"/>
              </a:ext>
            </a:extLst>
          </p:cNvPr>
          <p:cNvSpPr txBox="1"/>
          <p:nvPr/>
        </p:nvSpPr>
        <p:spPr>
          <a:xfrm>
            <a:off x="2281558" y="1118295"/>
            <a:ext cx="762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 для считывания данных из 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KSP</a:t>
            </a:r>
            <a:endParaRPr lang="ru-RU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C4D75-E8A9-EA25-D750-76B60260A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B6C7F-BC47-BAB5-6F27-2CC0EA2D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232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319E1-5CA1-1072-D11D-E6480ED1FDC5}"/>
              </a:ext>
            </a:extLst>
          </p:cNvPr>
          <p:cNvSpPr txBox="1"/>
          <p:nvPr/>
        </p:nvSpPr>
        <p:spPr>
          <a:xfrm>
            <a:off x="1589093" y="1118295"/>
            <a:ext cx="901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Листинг кода, реализующего математическую модель</a:t>
            </a:r>
          </a:p>
        </p:txBody>
      </p:sp>
      <p:pic>
        <p:nvPicPr>
          <p:cNvPr id="8" name="Рисунок 7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4831E96-98A7-81BF-1363-CC784216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390"/>
          <a:stretch>
            <a:fillRect/>
          </a:stretch>
        </p:blipFill>
        <p:spPr>
          <a:xfrm>
            <a:off x="572309" y="1936856"/>
            <a:ext cx="5451435" cy="3971075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E7DC000-3983-1B99-80F2-1AA53017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258" y="1936856"/>
            <a:ext cx="5473610" cy="39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40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636</Words>
  <Application>Microsoft Office PowerPoint</Application>
  <PresentationFormat>Широкоэкранный</PresentationFormat>
  <Paragraphs>79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Times New Roman</vt:lpstr>
      <vt:lpstr>Тема Office</vt:lpstr>
      <vt:lpstr>Вывод автоматической станции «Луна-21» на орбиту Земли с помощью ракеты-носителя «Протон–К»</vt:lpstr>
      <vt:lpstr>ВВЕДЕНИЕ</vt:lpstr>
      <vt:lpstr>Миссия автоматической станции «Луна-21» и «Луноход-2»</vt:lpstr>
      <vt:lpstr>Ракета-носитель «Протон-К»</vt:lpstr>
      <vt:lpstr>ФИЗИКО-МАТЕМАТИЧЕСКАЯ МОДЕЛЬ</vt:lpstr>
      <vt:lpstr>СИСТЕМА УРАВНЕНИЙ</vt:lpstr>
      <vt:lpstr>НОРМАЛЬНАЯ ФОРМА КОШИ</vt:lpstr>
      <vt:lpstr>ПРОГРАММНАЯ РЕАЛИЗАЦИЯ</vt:lpstr>
      <vt:lpstr>ПРОГРАММНАЯ РЕАЛИЗАЦИЯ</vt:lpstr>
      <vt:lpstr>ПРОГРАММНАЯ РЕАЛИЗАЦИЯ</vt:lpstr>
      <vt:lpstr>ПРОГРАММНАЯ РЕАЛИЗАЦИЯ</vt:lpstr>
      <vt:lpstr>ГРАФИКИ</vt:lpstr>
      <vt:lpstr>ГРАФИКИ</vt:lpstr>
      <vt:lpstr>ГРАФИКИ</vt:lpstr>
      <vt:lpstr>СИМУЛЯЦИЯ В KSP</vt:lpstr>
      <vt:lpstr>НАШИ МАТЕРИАЛЫ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Марина Шелагинова</dc:creator>
  <cp:lastModifiedBy>Марина Шелагинова</cp:lastModifiedBy>
  <cp:revision>1</cp:revision>
  <dcterms:created xsi:type="dcterms:W3CDTF">2025-12-10T11:00:43Z</dcterms:created>
  <dcterms:modified xsi:type="dcterms:W3CDTF">2025-12-16T16:26:14Z</dcterms:modified>
</cp:coreProperties>
</file>